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4" r:id="rId8"/>
    <p:sldId id="265"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3"/>
    <p:restoredTop sz="94648"/>
  </p:normalViewPr>
  <p:slideViewPr>
    <p:cSldViewPr snapToGrid="0">
      <p:cViewPr varScale="1">
        <p:scale>
          <a:sx n="90" d="100"/>
          <a:sy n="90" d="100"/>
        </p:scale>
        <p:origin x="232"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B1DC39E-1094-3344-9C0D-756D6A3C1612}"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DC39E-1094-3344-9C0D-756D6A3C1612}"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DC39E-1094-3344-9C0D-756D6A3C1612}"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B1DC39E-1094-3344-9C0D-756D6A3C1612}"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1DC39E-1094-3344-9C0D-756D6A3C1612}" type="datetimeFigureOut">
              <a:rPr lang="en-US" smtClean="0"/>
              <a:t>11/8/22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B1DC39E-1094-3344-9C0D-756D6A3C1612}"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B1DC39E-1094-3344-9C0D-756D6A3C1612}" type="datetimeFigureOut">
              <a:rPr lang="en-US" smtClean="0"/>
              <a:t>11/8/22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1DC39E-1094-3344-9C0D-756D6A3C1612}" type="datetimeFigureOut">
              <a:rPr lang="en-US" smtClean="0"/>
              <a:t>11/8/22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1DC39E-1094-3344-9C0D-756D6A3C1612}" type="datetimeFigureOut">
              <a:rPr lang="en-US" smtClean="0"/>
              <a:t>11/8/22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1DC39E-1094-3344-9C0D-756D6A3C1612}"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B1DC39E-1094-3344-9C0D-756D6A3C1612}" type="datetimeFigureOut">
              <a:rPr lang="en-US" smtClean="0"/>
              <a:t>11/8/22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B3655-B880-0642-9ACF-282D3AFF5D5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DC39E-1094-3344-9C0D-756D6A3C1612}" type="datetimeFigureOut">
              <a:rPr lang="en-US" smtClean="0"/>
              <a:t>11/8/22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B3655-B880-0642-9ACF-282D3AFF5D5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6" name="Rectangle 1055"/>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58" name="Rectangle 1057"/>
          <p:cNvSpPr>
            <a:spLocks noGrp="1" noRot="1" noChangeAspect="1" noMove="1" noResize="1" noEditPoints="1" noAdjustHandles="1" noChangeArrowheads="1" noChangeShapeType="1" noTextEdit="1"/>
          </p:cNvSpPr>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60" name="Straight Connector 1059"/>
          <p:cNvCxnSpPr>
            <a:cxnSpLocks noGrp="1" noRot="1" noChangeAspect="1" noMove="1" noResize="1" noEditPoints="1" noAdjustHandles="1" noChangeArrowheads="1" noChangeShapeType="1"/>
          </p:cNvCxnSpPr>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26" name="Picture 2" descr="109 Nerd Man Doing Gym Stock Photos - Free &amp; Royalty-Free Stock Photos from  Dreamstime"/>
          <p:cNvPicPr>
            <a:picLocks noChangeAspect="1" noChangeArrowheads="1"/>
          </p:cNvPicPr>
          <p:nvPr/>
        </p:nvPicPr>
        <p:blipFill rotWithShape="1">
          <a:blip r:embed="rId2">
            <a:extLst>
              <a:ext uri="{28A0092B-C50C-407E-A947-70E740481C1C}">
                <a14:useLocalDpi xmlns:a14="http://schemas.microsoft.com/office/drawing/2010/main" val="0"/>
              </a:ext>
            </a:extLst>
          </a:blip>
          <a:srcRect l="17798" r="22226"/>
          <a:stretch>
            <a:fillRect/>
          </a:stretch>
        </p:blipFill>
        <p:spPr bwMode="auto">
          <a:xfrm>
            <a:off x="722313" y="114300"/>
            <a:ext cx="3522663" cy="4041775"/>
          </a:xfrm>
          <a:custGeom>
            <a:avLst/>
            <a:gdLst/>
            <a:ahLst/>
            <a:cxnLst/>
            <a:rect l="l" t="t" r="r" b="b"/>
            <a:pathLst>
              <a:path w="5004928" h="5727482">
                <a:moveTo>
                  <a:pt x="1673274" y="0"/>
                </a:moveTo>
                <a:cubicBezTo>
                  <a:pt x="3513296" y="0"/>
                  <a:pt x="5004928" y="1491632"/>
                  <a:pt x="5004928" y="3331654"/>
                </a:cubicBezTo>
                <a:cubicBezTo>
                  <a:pt x="5004928" y="4251665"/>
                  <a:pt x="4632020" y="5084579"/>
                  <a:pt x="4029109" y="5687489"/>
                </a:cubicBezTo>
                <a:lnTo>
                  <a:pt x="3985106" y="5727482"/>
                </a:lnTo>
                <a:lnTo>
                  <a:pt x="0" y="5727482"/>
                </a:lnTo>
                <a:lnTo>
                  <a:pt x="0" y="453879"/>
                </a:lnTo>
                <a:lnTo>
                  <a:pt x="85210" y="402113"/>
                </a:lnTo>
                <a:cubicBezTo>
                  <a:pt x="557283" y="145668"/>
                  <a:pt x="1098267" y="0"/>
                  <a:pt x="1673274" y="0"/>
                </a:cubicBezTo>
                <a:close/>
              </a:path>
            </a:pathLst>
          </a:custGeom>
          <a:extLst>
            <a:ext uri="{909E8E84-426E-40DD-AFC4-6F175D3DCCD1}">
              <a14:hiddenFill xmlns:a14="http://schemas.microsoft.com/office/drawing/2010/main">
                <a:solidFill>
                  <a:srgbClr val="FFFFFF"/>
                </a:solidFill>
              </a14:hiddenFill>
            </a:ext>
          </a:extLst>
        </p:spPr>
      </p:pic>
      <p:pic>
        <p:nvPicPr>
          <p:cNvPr id="1034" name="Picture 10"/>
          <p:cNvPicPr>
            <a:picLocks noChangeAspect="1" noChangeArrowheads="1"/>
          </p:cNvPicPr>
          <p:nvPr/>
        </p:nvPicPr>
        <p:blipFill rotWithShape="1">
          <a:blip r:embed="rId3">
            <a:extLst>
              <a:ext uri="{28A0092B-C50C-407E-A947-70E740481C1C}">
                <a14:useLocalDpi xmlns:a14="http://schemas.microsoft.com/office/drawing/2010/main" val="0"/>
              </a:ext>
            </a:extLst>
          </a:blip>
          <a:srcRect r="3" b="14996"/>
          <a:stretch>
            <a:fillRect/>
          </a:stretch>
        </p:blipFill>
        <p:spPr bwMode="auto">
          <a:xfrm>
            <a:off x="722313" y="4237038"/>
            <a:ext cx="3522663" cy="2503488"/>
          </a:xfrm>
          <a:custGeom>
            <a:avLst/>
            <a:gdLst/>
            <a:ahLst/>
            <a:cxnLst/>
            <a:rect l="l" t="t" r="r" b="b"/>
            <a:pathLst>
              <a:path w="5061985" h="3630170">
                <a:moveTo>
                  <a:pt x="253815" y="0"/>
                </a:moveTo>
                <a:lnTo>
                  <a:pt x="4808170" y="0"/>
                </a:lnTo>
                <a:lnTo>
                  <a:pt x="4863087" y="114001"/>
                </a:lnTo>
                <a:cubicBezTo>
                  <a:pt x="4991162" y="416805"/>
                  <a:pt x="5061985" y="749721"/>
                  <a:pt x="5061985" y="1099178"/>
                </a:cubicBezTo>
                <a:cubicBezTo>
                  <a:pt x="5061985" y="2497007"/>
                  <a:pt x="3928821" y="3630170"/>
                  <a:pt x="2530993" y="3630170"/>
                </a:cubicBezTo>
                <a:cubicBezTo>
                  <a:pt x="1133164" y="3630170"/>
                  <a:pt x="0" y="2497007"/>
                  <a:pt x="0" y="1099178"/>
                </a:cubicBezTo>
                <a:cubicBezTo>
                  <a:pt x="0" y="749721"/>
                  <a:pt x="70823" y="416805"/>
                  <a:pt x="198898" y="114001"/>
                </a:cubicBezTo>
                <a:close/>
              </a:path>
            </a:pathLst>
          </a:custGeom>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095999" y="707132"/>
            <a:ext cx="3667125" cy="2387600"/>
          </a:xfrm>
        </p:spPr>
        <p:txBody>
          <a:bodyPr>
            <a:normAutofit/>
          </a:bodyPr>
          <a:lstStyle/>
          <a:p>
            <a:pPr algn="l"/>
            <a:r>
              <a:rPr lang="en-US" sz="3500" b="1" dirty="0">
                <a:solidFill>
                  <a:schemeClr val="bg1"/>
                </a:solidFill>
                <a:latin typeface="Luminari" panose="02000505000000020004" pitchFamily="2" charset="0"/>
                <a:cs typeface="Cavolini" panose="03000502040302020204" pitchFamily="66" charset="0"/>
              </a:rPr>
              <a:t>Conversation club</a:t>
            </a:r>
            <a:br>
              <a:rPr lang="en-US" sz="3500" b="1" dirty="0">
                <a:solidFill>
                  <a:schemeClr val="bg1"/>
                </a:solidFill>
                <a:latin typeface="Luminari" panose="02000505000000020004" pitchFamily="2" charset="0"/>
                <a:cs typeface="Cavolini" panose="03000502040302020204" pitchFamily="66" charset="0"/>
              </a:rPr>
            </a:br>
            <a:r>
              <a:rPr lang="en-US" sz="3500" b="1" dirty="0">
                <a:solidFill>
                  <a:schemeClr val="bg1"/>
                </a:solidFill>
                <a:latin typeface="Luminari" panose="02000505000000020004" pitchFamily="2" charset="0"/>
                <a:cs typeface="Cavolini" panose="03000502040302020204" pitchFamily="66" charset="0"/>
              </a:rPr>
              <a:t>Nov 8</a:t>
            </a:r>
            <a:r>
              <a:rPr lang="en-US" sz="3500" b="1" baseline="30000" dirty="0">
                <a:solidFill>
                  <a:schemeClr val="bg1"/>
                </a:solidFill>
                <a:latin typeface="Luminari" panose="02000505000000020004" pitchFamily="2" charset="0"/>
                <a:cs typeface="Cavolini" panose="03000502040302020204" pitchFamily="66" charset="0"/>
              </a:rPr>
              <a:t>th</a:t>
            </a:r>
            <a:r>
              <a:rPr lang="en-US" sz="3500" b="1" dirty="0">
                <a:solidFill>
                  <a:schemeClr val="bg1"/>
                </a:solidFill>
                <a:latin typeface="Luminari" panose="02000505000000020004" pitchFamily="2" charset="0"/>
                <a:cs typeface="Cavolini" panose="03000502040302020204" pitchFamily="66" charset="0"/>
              </a:rPr>
              <a:t>, 7:30 pm </a:t>
            </a:r>
          </a:p>
        </p:txBody>
      </p:sp>
      <p:sp>
        <p:nvSpPr>
          <p:cNvPr id="3" name="Subtitle 2"/>
          <p:cNvSpPr>
            <a:spLocks noGrp="1"/>
          </p:cNvSpPr>
          <p:nvPr>
            <p:ph type="subTitle" idx="1"/>
          </p:nvPr>
        </p:nvSpPr>
        <p:spPr>
          <a:xfrm>
            <a:off x="6096000" y="3494783"/>
            <a:ext cx="3667124" cy="2201159"/>
          </a:xfrm>
        </p:spPr>
        <p:txBody>
          <a:bodyPr>
            <a:normAutofit/>
          </a:bodyPr>
          <a:lstStyle/>
          <a:p>
            <a:pPr algn="l"/>
            <a:r>
              <a:rPr lang="en-US" sz="2000" b="1">
                <a:solidFill>
                  <a:schemeClr val="bg1"/>
                </a:solidFill>
                <a:latin typeface="Luminari" panose="02000505000000020004" pitchFamily="2" charset="0"/>
                <a:ea typeface="+mj-ea"/>
                <a:cs typeface="Cavolini" panose="03000502040302020204" pitchFamily="66" charset="0"/>
              </a:rPr>
              <a:t>TESL-3050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p:cNvSpPr>
            <a:spLocks noGrp="1" noRot="1" noChangeAspect="1" noMove="1" noResize="1" noEditPoints="1" noAdjustHandles="1" noChangeArrowheads="1" noChangeShapeType="1" noTextEdit="1"/>
          </p:cNvSpPr>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Worm's eye view of the feet of a person running on the road"/>
          <p:cNvPicPr>
            <a:picLocks noChangeAspect="1"/>
          </p:cNvPicPr>
          <p:nvPr/>
        </p:nvPicPr>
        <p:blipFill rotWithShape="1">
          <a:blip r:embed="rId2">
            <a:alphaModFix amt="50000"/>
          </a:blip>
          <a:srcRect b="11765"/>
          <a:stretch>
            <a:fillRect/>
          </a:stretch>
        </p:blipFill>
        <p:spPr>
          <a:xfrm>
            <a:off x="20" y="1"/>
            <a:ext cx="12191980" cy="6857999"/>
          </a:xfrm>
          <a:prstGeom prst="rect">
            <a:avLst/>
          </a:prstGeom>
          <a:solidFill>
            <a:schemeClr val="bg1"/>
          </a:solidFill>
        </p:spPr>
      </p:pic>
      <p:sp>
        <p:nvSpPr>
          <p:cNvPr id="2" name="Title 1"/>
          <p:cNvSpPr>
            <a:spLocks noGrp="1"/>
          </p:cNvSpPr>
          <p:nvPr>
            <p:ph type="title"/>
          </p:nvPr>
        </p:nvSpPr>
        <p:spPr>
          <a:xfrm>
            <a:off x="1604962" y="149942"/>
            <a:ext cx="9144000" cy="1098395"/>
          </a:xfrm>
          <a:solidFill>
            <a:schemeClr val="tx1"/>
          </a:solidFill>
        </p:spPr>
        <p:txBody>
          <a:bodyPr vert="horz" lIns="91440" tIns="45720" rIns="91440" bIns="45720" rtlCol="0" anchor="b">
            <a:normAutofit/>
          </a:bodyPr>
          <a:lstStyle/>
          <a:p>
            <a:pPr algn="ctr"/>
            <a:r>
              <a:rPr lang="en-US" sz="6000" b="1" dirty="0">
                <a:solidFill>
                  <a:srgbClr val="FF0000"/>
                </a:solidFill>
              </a:rPr>
              <a:t>EXIT TICKET</a:t>
            </a:r>
          </a:p>
        </p:txBody>
      </p:sp>
      <p:sp>
        <p:nvSpPr>
          <p:cNvPr id="3" name="Content Placeholder 2"/>
          <p:cNvSpPr>
            <a:spLocks noGrp="1"/>
          </p:cNvSpPr>
          <p:nvPr>
            <p:ph idx="1"/>
          </p:nvPr>
        </p:nvSpPr>
        <p:spPr>
          <a:xfrm>
            <a:off x="1604962" y="1773393"/>
            <a:ext cx="9144000" cy="1427007"/>
          </a:xfrm>
          <a:solidFill>
            <a:schemeClr val="bg1"/>
          </a:solidFill>
        </p:spPr>
        <p:txBody>
          <a:bodyPr vert="horz" lIns="91440" tIns="45720" rIns="91440" bIns="45720" rtlCol="0">
            <a:normAutofit/>
          </a:bodyPr>
          <a:lstStyle/>
          <a:p>
            <a:pPr marL="0" indent="0" algn="ctr">
              <a:buNone/>
            </a:pPr>
            <a:r>
              <a:rPr lang="en-CA" sz="3800" b="1" i="0" u="none" strike="noStrike" dirty="0">
                <a:effectLst/>
                <a:latin typeface="Circular"/>
              </a:rPr>
              <a:t>What’s one change I can make to improve the way you learn in this class?</a:t>
            </a:r>
          </a:p>
          <a:p>
            <a:pPr marL="0" indent="0" algn="ctr">
              <a:buNone/>
            </a:pPr>
            <a:endParaRPr lang="en-US" sz="2400" dirty="0">
              <a:solidFill>
                <a:srgbClr val="FFFFFF"/>
              </a:solidFill>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1641752"/>
            <a:ext cx="4391024" cy="1323439"/>
          </a:xfrm>
        </p:spPr>
        <p:txBody>
          <a:bodyPr anchor="t">
            <a:normAutofit/>
          </a:bodyPr>
          <a:lstStyle/>
          <a:p>
            <a:r>
              <a:rPr lang="en-US" sz="3100" dirty="0">
                <a:solidFill>
                  <a:schemeClr val="bg1"/>
                </a:solidFill>
                <a:latin typeface="Engravers MT" panose="02090707080505020304" pitchFamily="18" charset="77"/>
              </a:rPr>
              <a:t>Today’s Topic: Fitness </a:t>
            </a:r>
          </a:p>
        </p:txBody>
      </p:sp>
      <p:sp>
        <p:nvSpPr>
          <p:cNvPr id="3" name="Content Placeholder 2"/>
          <p:cNvSpPr>
            <a:spLocks noGrp="1"/>
          </p:cNvSpPr>
          <p:nvPr>
            <p:ph idx="1"/>
          </p:nvPr>
        </p:nvSpPr>
        <p:spPr>
          <a:xfrm>
            <a:off x="838200" y="3146400"/>
            <a:ext cx="4391024" cy="3382988"/>
          </a:xfrm>
        </p:spPr>
        <p:txBody>
          <a:bodyPr>
            <a:normAutofit/>
          </a:bodyPr>
          <a:lstStyle/>
          <a:p>
            <a:pPr marL="0" indent="0">
              <a:buNone/>
            </a:pPr>
            <a:r>
              <a:rPr lang="en-US" sz="2400" dirty="0">
                <a:solidFill>
                  <a:schemeClr val="bg1">
                    <a:alpha val="80000"/>
                  </a:schemeClr>
                </a:solidFill>
              </a:rPr>
              <a:t>How many times do you exercise per week? </a:t>
            </a:r>
          </a:p>
          <a:p>
            <a:pPr marL="0" indent="0">
              <a:buNone/>
            </a:pPr>
            <a:endParaRPr lang="en-US" sz="2400" dirty="0">
              <a:solidFill>
                <a:schemeClr val="bg1">
                  <a:alpha val="80000"/>
                </a:schemeClr>
              </a:solidFill>
            </a:endParaRPr>
          </a:p>
          <a:p>
            <a:pPr marL="514350" indent="-514350">
              <a:buAutoNum type="alphaUcPeriod"/>
            </a:pPr>
            <a:r>
              <a:rPr lang="en-US" sz="2400" dirty="0">
                <a:solidFill>
                  <a:schemeClr val="bg1">
                    <a:alpha val="80000"/>
                  </a:schemeClr>
                </a:solidFill>
              </a:rPr>
              <a:t>3-4 times</a:t>
            </a:r>
            <a:r>
              <a:rPr lang="en-US" sz="2400" dirty="0">
                <a:solidFill>
                  <a:schemeClr val="tx1">
                    <a:alpha val="80000"/>
                  </a:schemeClr>
                </a:solidFill>
              </a:rPr>
              <a:t> </a:t>
            </a:r>
            <a:r>
              <a:rPr lang="en-US" sz="2400" dirty="0">
                <a:solidFill>
                  <a:schemeClr val="bg1">
                    <a:alpha val="80000"/>
                  </a:schemeClr>
                </a:solidFill>
              </a:rPr>
              <a:t>a week</a:t>
            </a:r>
          </a:p>
          <a:p>
            <a:pPr marL="514350" indent="-514350">
              <a:buAutoNum type="alphaUcPeriod"/>
            </a:pPr>
            <a:r>
              <a:rPr lang="en-US" sz="2400" dirty="0">
                <a:solidFill>
                  <a:schemeClr val="bg1">
                    <a:alpha val="80000"/>
                  </a:schemeClr>
                </a:solidFill>
              </a:rPr>
              <a:t>Never</a:t>
            </a:r>
          </a:p>
          <a:p>
            <a:pPr marL="514350" indent="-514350">
              <a:buAutoNum type="alphaUcPeriod"/>
            </a:pPr>
            <a:r>
              <a:rPr lang="en-US" sz="2400" dirty="0">
                <a:solidFill>
                  <a:schemeClr val="bg1">
                    <a:alpha val="80000"/>
                  </a:schemeClr>
                </a:solidFill>
              </a:rPr>
              <a:t>I enjoy sleeping</a:t>
            </a:r>
          </a:p>
          <a:p>
            <a:pPr marL="514350" indent="-514350">
              <a:buAutoNum type="alphaUcPeriod"/>
            </a:pPr>
            <a:r>
              <a:rPr lang="en-US" sz="2400" dirty="0">
                <a:solidFill>
                  <a:schemeClr val="bg1">
                    <a:alpha val="80000"/>
                  </a:schemeClr>
                </a:solidFill>
              </a:rPr>
              <a:t>1-2 times a week </a:t>
            </a:r>
          </a:p>
          <a:p>
            <a:pPr marL="514350" indent="-514350">
              <a:buAutoNum type="alphaUcPeriod"/>
            </a:pPr>
            <a:endParaRPr lang="en-US" sz="2400" dirty="0">
              <a:solidFill>
                <a:schemeClr val="bg1">
                  <a:alpha val="80000"/>
                </a:schemeClr>
              </a:solidFill>
            </a:endParaRPr>
          </a:p>
          <a:p>
            <a:pPr marL="514350" indent="-514350">
              <a:buAutoNum type="alphaUcPeriod"/>
            </a:pPr>
            <a:endParaRPr lang="en-US" sz="2400" dirty="0">
              <a:solidFill>
                <a:schemeClr val="bg1">
                  <a:alpha val="80000"/>
                </a:schemeClr>
              </a:solidFill>
            </a:endParaRPr>
          </a:p>
        </p:txBody>
      </p:sp>
      <p:pic>
        <p:nvPicPr>
          <p:cNvPr id="2050" name="Picture 2" descr="Funny Body Builders Stock Photo 204511198 | Shutterstock"/>
          <p:cNvPicPr>
            <a:picLocks noChangeAspect="1" noChangeArrowheads="1"/>
          </p:cNvPicPr>
          <p:nvPr/>
        </p:nvPicPr>
        <p:blipFill rotWithShape="1">
          <a:blip r:embed="rId2">
            <a:extLst>
              <a:ext uri="{28A0092B-C50C-407E-A947-70E740481C1C}">
                <a14:useLocalDpi xmlns:a14="http://schemas.microsoft.com/office/drawing/2010/main" val="0"/>
              </a:ext>
            </a:extLst>
          </a:blip>
          <a:srcRect l="8790" r="11038" b="1"/>
          <a:stretch>
            <a:fillRect/>
          </a:stretch>
        </p:blipFill>
        <p:spPr bwMode="auto">
          <a:xfrm>
            <a:off x="6096000" y="841375"/>
            <a:ext cx="5260975" cy="4645025"/>
          </a:xfrm>
          <a:custGeom>
            <a:avLst/>
            <a:gdLst/>
            <a:ahLst/>
            <a:cxnLst/>
            <a:rect l="l" t="t" r="r" b="b"/>
            <a:pathLst>
              <a:path w="5260975" h="4707593">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effectLst>
            <a:outerShdw blurRad="381000" dist="152400" dir="5400000" algn="t" rotWithShape="0">
              <a:prstClr val="black">
                <a:alpha val="10000"/>
              </a:prstClr>
            </a:outerShdw>
          </a:effectLst>
          <a:extLst>
            <a:ext uri="{909E8E84-426E-40DD-AFC4-6F175D3DCCD1}">
              <a14:hiddenFill xmlns:a14="http://schemas.microsoft.com/office/drawing/2010/main">
                <a:solidFill>
                  <a:srgbClr val="FFFFFF"/>
                </a:solidFill>
              </a14:hiddenFill>
            </a:ext>
          </a:extLst>
        </p:spPr>
      </p:pic>
      <p:grpSp>
        <p:nvGrpSpPr>
          <p:cNvPr id="2057" name="Group 2056"/>
          <p:cNvGrpSpPr>
            <a:grpSpLocks noGrp="1" noUngrp="1" noRot="1" noChangeAspect="1" noMove="1" noResize="1"/>
          </p:cNvGrpSpPr>
          <p:nvPr/>
        </p:nvGrpSpPr>
        <p:grpSpPr>
          <a:xfrm>
            <a:off x="6096000" y="4138312"/>
            <a:ext cx="5260975" cy="1410656"/>
            <a:chOff x="6096000" y="4138312"/>
            <a:chExt cx="5260975" cy="1410656"/>
          </a:xfrm>
        </p:grpSpPr>
        <p:sp>
          <p:nvSpPr>
            <p:cNvPr id="2058" name="Freeform: Shape 2057"/>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1489" y="553993"/>
            <a:ext cx="11472862" cy="1147031"/>
          </a:xfrm>
        </p:spPr>
        <p:txBody>
          <a:bodyPr anchor="t">
            <a:normAutofit/>
          </a:bodyPr>
          <a:lstStyle/>
          <a:p>
            <a:pPr algn="ctr"/>
            <a:r>
              <a:rPr lang="en-US" sz="2800" dirty="0">
                <a:solidFill>
                  <a:schemeClr val="bg1"/>
                </a:solidFill>
                <a:latin typeface="Engravers MT" panose="02090707080505020304" pitchFamily="18" charset="77"/>
              </a:rPr>
              <a:t>which one OF THESE PICTURES IS Healthy living? </a:t>
            </a:r>
          </a:p>
        </p:txBody>
      </p:sp>
      <p:grpSp>
        <p:nvGrpSpPr>
          <p:cNvPr id="2057" name="Group 2056"/>
          <p:cNvGrpSpPr>
            <a:grpSpLocks noGrp="1" noUngrp="1" noRot="1" noChangeAspect="1" noMove="1" noResize="1"/>
          </p:cNvGrpSpPr>
          <p:nvPr/>
        </p:nvGrpSpPr>
        <p:grpSpPr>
          <a:xfrm>
            <a:off x="6096000" y="4138312"/>
            <a:ext cx="5260975" cy="1410656"/>
            <a:chOff x="6096000" y="4138312"/>
            <a:chExt cx="5260975" cy="1410656"/>
          </a:xfrm>
        </p:grpSpPr>
        <p:sp>
          <p:nvSpPr>
            <p:cNvPr id="2058" name="Freeform: Shape 2057"/>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5122" name="Picture 2" descr="Fat Man Eating Donuts Stock Photo - Download Image Now - Eating, Doughnut,  Overweight"/>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57611" y="1804595"/>
            <a:ext cx="3111500" cy="20701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Thick Guy Drinking Alcohol Beverage Stock Photo, Picture And Royalty Free  Image. Image 687512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830" y="4300202"/>
            <a:ext cx="34290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ealthy Eating For Positive Study Benefits - Unicaf - Scholarship Program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26722" y="1815616"/>
            <a:ext cx="3503415" cy="213697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Joey Chestnut Once Again Devours the Competition at Nathan's Famous Hot Dog  Eating Contest | Vanity Fai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8947" y="4300202"/>
            <a:ext cx="3481190"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00088" y="1972822"/>
            <a:ext cx="757237" cy="369332"/>
          </a:xfrm>
          <a:prstGeom prst="rect">
            <a:avLst/>
          </a:prstGeom>
          <a:noFill/>
        </p:spPr>
        <p:txBody>
          <a:bodyPr wrap="square" rtlCol="0">
            <a:spAutoFit/>
          </a:bodyPr>
          <a:lstStyle/>
          <a:p>
            <a:r>
              <a:rPr lang="en-US" dirty="0">
                <a:solidFill>
                  <a:schemeClr val="bg1"/>
                </a:solidFill>
              </a:rPr>
              <a:t>A</a:t>
            </a:r>
          </a:p>
        </p:txBody>
      </p:sp>
      <p:sp>
        <p:nvSpPr>
          <p:cNvPr id="7" name="TextBox 6"/>
          <p:cNvSpPr txBox="1"/>
          <p:nvPr/>
        </p:nvSpPr>
        <p:spPr>
          <a:xfrm>
            <a:off x="6073775" y="2171776"/>
            <a:ext cx="552947" cy="369332"/>
          </a:xfrm>
          <a:prstGeom prst="rect">
            <a:avLst/>
          </a:prstGeom>
          <a:noFill/>
        </p:spPr>
        <p:txBody>
          <a:bodyPr wrap="square" rtlCol="0">
            <a:spAutoFit/>
          </a:bodyPr>
          <a:lstStyle/>
          <a:p>
            <a:r>
              <a:rPr lang="en-US" dirty="0">
                <a:solidFill>
                  <a:schemeClr val="bg1"/>
                </a:solidFill>
              </a:rPr>
              <a:t>C</a:t>
            </a:r>
          </a:p>
        </p:txBody>
      </p:sp>
      <p:sp>
        <p:nvSpPr>
          <p:cNvPr id="8" name="TextBox 7"/>
          <p:cNvSpPr txBox="1"/>
          <p:nvPr/>
        </p:nvSpPr>
        <p:spPr>
          <a:xfrm>
            <a:off x="326628" y="4948303"/>
            <a:ext cx="757237" cy="369332"/>
          </a:xfrm>
          <a:prstGeom prst="rect">
            <a:avLst/>
          </a:prstGeom>
          <a:noFill/>
        </p:spPr>
        <p:txBody>
          <a:bodyPr wrap="square" rtlCol="0">
            <a:spAutoFit/>
          </a:bodyPr>
          <a:lstStyle/>
          <a:p>
            <a:r>
              <a:rPr lang="en-US" dirty="0">
                <a:solidFill>
                  <a:schemeClr val="bg1"/>
                </a:solidFill>
              </a:rPr>
              <a:t>B</a:t>
            </a:r>
          </a:p>
        </p:txBody>
      </p:sp>
      <p:sp>
        <p:nvSpPr>
          <p:cNvPr id="9" name="TextBox 8"/>
          <p:cNvSpPr txBox="1"/>
          <p:nvPr/>
        </p:nvSpPr>
        <p:spPr>
          <a:xfrm>
            <a:off x="5931446" y="4413455"/>
            <a:ext cx="552947" cy="369332"/>
          </a:xfrm>
          <a:prstGeom prst="rect">
            <a:avLst/>
          </a:prstGeom>
          <a:noFill/>
        </p:spPr>
        <p:txBody>
          <a:bodyPr wrap="square" rtlCol="0">
            <a:spAutoFit/>
          </a:bodyPr>
          <a:lstStyle/>
          <a:p>
            <a:r>
              <a:rPr lang="en-US" dirty="0">
                <a:solidFill>
                  <a:schemeClr val="bg1"/>
                </a:solidFill>
              </a:rPr>
              <a:t>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p:cNvGrpSpPr>
            <a:grpSpLocks noGrp="1" noUngrp="1" noRot="1" noChangeAspect="1" noMove="1" noResize="1"/>
          </p:cNvGrpSpPr>
          <p:nvPr/>
        </p:nvGrpSpPr>
        <p:grpSpPr>
          <a:xfrm>
            <a:off x="6096000" y="4138312"/>
            <a:ext cx="5260975" cy="1410656"/>
            <a:chOff x="6096000" y="4138312"/>
            <a:chExt cx="5260975" cy="1410656"/>
          </a:xfrm>
        </p:grpSpPr>
        <p:sp>
          <p:nvSpPr>
            <p:cNvPr id="2058" name="Freeform: Shape 2057"/>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p:cNvSpPr>
            <a:spLocks noGrp="1"/>
          </p:cNvSpPr>
          <p:nvPr>
            <p:ph type="title"/>
          </p:nvPr>
        </p:nvSpPr>
        <p:spPr>
          <a:xfrm>
            <a:off x="428626" y="377825"/>
            <a:ext cx="6872286" cy="931207"/>
          </a:xfrm>
        </p:spPr>
        <p:txBody>
          <a:bodyPr>
            <a:normAutofit/>
          </a:bodyPr>
          <a:lstStyle/>
          <a:p>
            <a:r>
              <a:rPr lang="en-US" sz="2400" dirty="0">
                <a:solidFill>
                  <a:schemeClr val="bg1"/>
                </a:solidFill>
                <a:latin typeface="Engravers MT" panose="02090707080505020304" pitchFamily="18" charset="77"/>
              </a:rPr>
              <a:t>How has Fitness Helped you?</a:t>
            </a:r>
            <a:endParaRPr lang="en-US" sz="2400" dirty="0">
              <a:latin typeface="Engravers MT" panose="02090707080505020304" pitchFamily="18" charset="77"/>
            </a:endParaRPr>
          </a:p>
        </p:txBody>
      </p:sp>
      <p:pic>
        <p:nvPicPr>
          <p:cNvPr id="7170" name="Picture 2" descr="There are some terrible people at the gy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25" y="4138312"/>
            <a:ext cx="2622550" cy="2341863"/>
          </a:xfrm>
          <a:prstGeom prst="rect">
            <a:avLst/>
          </a:prstGeom>
          <a:noFill/>
          <a:extLst>
            <a:ext uri="{909E8E84-426E-40DD-AFC4-6F175D3DCCD1}">
              <a14:hiddenFill xmlns:a14="http://schemas.microsoft.com/office/drawing/2010/main">
                <a:solidFill>
                  <a:srgbClr val="FFFFFF"/>
                </a:solidFill>
              </a14:hiddenFill>
            </a:ext>
          </a:extLst>
        </p:spPr>
      </p:pic>
      <p:sp>
        <p:nvSpPr>
          <p:cNvPr id="8" name="Title 4"/>
          <p:cNvSpPr txBox="1"/>
          <p:nvPr/>
        </p:nvSpPr>
        <p:spPr>
          <a:xfrm>
            <a:off x="428625" y="1309032"/>
            <a:ext cx="10928349" cy="141065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a:solidFill>
                  <a:schemeClr val="bg1"/>
                </a:solidFill>
                <a:latin typeface="Engravers MT" panose="02090707080505020304" pitchFamily="18" charset="77"/>
              </a:rPr>
              <a:t>For example: </a:t>
            </a:r>
          </a:p>
          <a:p>
            <a:endParaRPr lang="en-US" sz="2400" dirty="0">
              <a:solidFill>
                <a:schemeClr val="bg1"/>
              </a:solidFill>
              <a:latin typeface="Engravers MT" panose="02090707080505020304" pitchFamily="18" charset="77"/>
            </a:endParaRPr>
          </a:p>
          <a:p>
            <a:r>
              <a:rPr lang="en-US" sz="2400" dirty="0">
                <a:solidFill>
                  <a:schemeClr val="bg1"/>
                </a:solidFill>
                <a:latin typeface="Engravers MT" panose="02090707080505020304" pitchFamily="18" charset="77"/>
              </a:rPr>
              <a:t>Fitness has helped me by Reducing my stress  </a:t>
            </a:r>
            <a:endParaRPr lang="en-US" sz="2400" dirty="0">
              <a:latin typeface="Engravers MT" panose="02090707080505020304" pitchFamily="18" charset="7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p:cNvGrpSpPr>
            <a:grpSpLocks noGrp="1" noUngrp="1" noRot="1" noChangeAspect="1" noMove="1" noResize="1"/>
          </p:cNvGrpSpPr>
          <p:nvPr/>
        </p:nvGrpSpPr>
        <p:grpSpPr>
          <a:xfrm>
            <a:off x="6096000" y="4138312"/>
            <a:ext cx="5260975" cy="1410656"/>
            <a:chOff x="6096000" y="4138312"/>
            <a:chExt cx="5260975" cy="1410656"/>
          </a:xfrm>
        </p:grpSpPr>
        <p:sp>
          <p:nvSpPr>
            <p:cNvPr id="2058" name="Freeform: Shape 2057"/>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p:cNvSpPr>
            <a:spLocks noGrp="1"/>
          </p:cNvSpPr>
          <p:nvPr>
            <p:ph type="title"/>
          </p:nvPr>
        </p:nvSpPr>
        <p:spPr>
          <a:xfrm>
            <a:off x="428626" y="377825"/>
            <a:ext cx="10928348" cy="931207"/>
          </a:xfrm>
        </p:spPr>
        <p:txBody>
          <a:bodyPr>
            <a:normAutofit/>
          </a:bodyPr>
          <a:lstStyle/>
          <a:p>
            <a:pPr algn="ctr"/>
            <a:r>
              <a:rPr lang="en-US" sz="2400" dirty="0">
                <a:solidFill>
                  <a:schemeClr val="bg1"/>
                </a:solidFill>
                <a:latin typeface="Cavolini" panose="03000502040302020204" pitchFamily="66" charset="0"/>
                <a:cs typeface="Cavolini" panose="03000502040302020204" pitchFamily="66" charset="0"/>
              </a:rPr>
              <a:t>How do you plan to improve your health? </a:t>
            </a:r>
            <a:endParaRPr lang="en-US" sz="2400" dirty="0">
              <a:latin typeface="Cavolini" panose="03000502040302020204" pitchFamily="66" charset="0"/>
              <a:cs typeface="Cavolini" panose="03000502040302020204" pitchFamily="66" charset="0"/>
            </a:endParaRPr>
          </a:p>
        </p:txBody>
      </p:sp>
      <p:pic>
        <p:nvPicPr>
          <p:cNvPr id="9218" name="Picture 2" descr="Fitness Blend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6" y="1686857"/>
            <a:ext cx="4038600" cy="20193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7 Heart Benefits of Exercise | Johns Hopkins Medicin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9675" y="1580672"/>
            <a:ext cx="33274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These Exercises Are Best for Quick Results in Time for Summe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7013" y="4244497"/>
            <a:ext cx="3289300" cy="2476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57" name="Group 2056"/>
          <p:cNvGrpSpPr>
            <a:grpSpLocks noGrp="1" noUngrp="1" noRot="1" noChangeAspect="1" noMove="1" noResize="1"/>
          </p:cNvGrpSpPr>
          <p:nvPr/>
        </p:nvGrpSpPr>
        <p:grpSpPr>
          <a:xfrm>
            <a:off x="6096000" y="4138312"/>
            <a:ext cx="5260975" cy="1410656"/>
            <a:chOff x="6096000" y="4138312"/>
            <a:chExt cx="5260975" cy="1410656"/>
          </a:xfrm>
        </p:grpSpPr>
        <p:sp>
          <p:nvSpPr>
            <p:cNvPr id="2058" name="Freeform: Shape 2057"/>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59" name="Freeform: Shape 2058"/>
            <p:cNvSpPr/>
            <p:nvPr/>
          </p:nvSpPr>
          <p:spPr>
            <a:xfrm>
              <a:off x="6096000" y="4138312"/>
              <a:ext cx="5260975" cy="1410656"/>
            </a:xfrm>
            <a:custGeom>
              <a:avLst/>
              <a:gdLst>
                <a:gd name="connsiteX0" fmla="*/ 5260975 w 5260975"/>
                <a:gd name="connsiteY0" fmla="*/ 0 h 1410656"/>
                <a:gd name="connsiteX1" fmla="*/ 5260975 w 5260975"/>
                <a:gd name="connsiteY1" fmla="*/ 221634 h 1410656"/>
                <a:gd name="connsiteX2" fmla="*/ 5226503 w 5260975"/>
                <a:gd name="connsiteY2" fmla="*/ 237063 h 1410656"/>
                <a:gd name="connsiteX3" fmla="*/ 5206341 w 5260975"/>
                <a:gd name="connsiteY3" fmla="*/ 245128 h 1410656"/>
                <a:gd name="connsiteX4" fmla="*/ 5123287 w 5260975"/>
                <a:gd name="connsiteY4" fmla="*/ 297073 h 1410656"/>
                <a:gd name="connsiteX5" fmla="*/ 5048107 w 5260975"/>
                <a:gd name="connsiteY5" fmla="*/ 361307 h 1410656"/>
                <a:gd name="connsiteX6" fmla="*/ 4992899 w 5260975"/>
                <a:gd name="connsiteY6" fmla="*/ 437542 h 1410656"/>
                <a:gd name="connsiteX7" fmla="*/ 4977440 w 5260975"/>
                <a:gd name="connsiteY7" fmla="*/ 455690 h 1410656"/>
                <a:gd name="connsiteX8" fmla="*/ 4935193 w 5260975"/>
                <a:gd name="connsiteY8" fmla="*/ 478445 h 1410656"/>
                <a:gd name="connsiteX9" fmla="*/ 4897844 w 5260975"/>
                <a:gd name="connsiteY9" fmla="*/ 495535 h 1410656"/>
                <a:gd name="connsiteX10" fmla="*/ 4870767 w 5260975"/>
                <a:gd name="connsiteY10" fmla="*/ 514451 h 1410656"/>
                <a:gd name="connsiteX11" fmla="*/ 4847916 w 5260975"/>
                <a:gd name="connsiteY11" fmla="*/ 531830 h 1410656"/>
                <a:gd name="connsiteX12" fmla="*/ 4796163 w 5260975"/>
                <a:gd name="connsiteY12" fmla="*/ 576765 h 1410656"/>
                <a:gd name="connsiteX13" fmla="*/ 4738843 w 5260975"/>
                <a:gd name="connsiteY13" fmla="*/ 614691 h 1410656"/>
                <a:gd name="connsiteX14" fmla="*/ 4692755 w 5260975"/>
                <a:gd name="connsiteY14" fmla="*/ 661162 h 1410656"/>
                <a:gd name="connsiteX15" fmla="*/ 4673744 w 5260975"/>
                <a:gd name="connsiteY15" fmla="*/ 686318 h 1410656"/>
                <a:gd name="connsiteX16" fmla="*/ 4633801 w 5260975"/>
                <a:gd name="connsiteY16" fmla="*/ 703505 h 1410656"/>
                <a:gd name="connsiteX17" fmla="*/ 4590499 w 5260975"/>
                <a:gd name="connsiteY17" fmla="*/ 730389 h 1410656"/>
                <a:gd name="connsiteX18" fmla="*/ 4559773 w 5260975"/>
                <a:gd name="connsiteY18" fmla="*/ 757081 h 1410656"/>
                <a:gd name="connsiteX19" fmla="*/ 4536059 w 5260975"/>
                <a:gd name="connsiteY19" fmla="*/ 774940 h 1410656"/>
                <a:gd name="connsiteX20" fmla="*/ 4502549 w 5260975"/>
                <a:gd name="connsiteY20" fmla="*/ 792895 h 1410656"/>
                <a:gd name="connsiteX21" fmla="*/ 4468944 w 5260975"/>
                <a:gd name="connsiteY21" fmla="*/ 816419 h 1410656"/>
                <a:gd name="connsiteX22" fmla="*/ 4452622 w 5260975"/>
                <a:gd name="connsiteY22" fmla="*/ 830917 h 1410656"/>
                <a:gd name="connsiteX23" fmla="*/ 4421032 w 5260975"/>
                <a:gd name="connsiteY23" fmla="*/ 855016 h 1410656"/>
                <a:gd name="connsiteX24" fmla="*/ 4388483 w 5260975"/>
                <a:gd name="connsiteY24" fmla="*/ 877484 h 1410656"/>
                <a:gd name="connsiteX25" fmla="*/ 4327321 w 5260975"/>
                <a:gd name="connsiteY25" fmla="*/ 903216 h 1410656"/>
                <a:gd name="connsiteX26" fmla="*/ 4271633 w 5260975"/>
                <a:gd name="connsiteY26" fmla="*/ 941046 h 1410656"/>
                <a:gd name="connsiteX27" fmla="*/ 4227465 w 5260975"/>
                <a:gd name="connsiteY27" fmla="*/ 968698 h 1410656"/>
                <a:gd name="connsiteX28" fmla="*/ 4201733 w 5260975"/>
                <a:gd name="connsiteY28" fmla="*/ 986846 h 1410656"/>
                <a:gd name="connsiteX29" fmla="*/ 4154494 w 5260975"/>
                <a:gd name="connsiteY29" fmla="*/ 1027364 h 1410656"/>
                <a:gd name="connsiteX30" fmla="*/ 4081234 w 5260975"/>
                <a:gd name="connsiteY30" fmla="*/ 1069994 h 1410656"/>
                <a:gd name="connsiteX31" fmla="*/ 4036971 w 5260975"/>
                <a:gd name="connsiteY31" fmla="*/ 1093038 h 1410656"/>
                <a:gd name="connsiteX32" fmla="*/ 3941725 w 5260975"/>
                <a:gd name="connsiteY32" fmla="*/ 1127796 h 1410656"/>
                <a:gd name="connsiteX33" fmla="*/ 3910999 w 5260975"/>
                <a:gd name="connsiteY33" fmla="*/ 1140182 h 1410656"/>
                <a:gd name="connsiteX34" fmla="*/ 3875859 w 5260975"/>
                <a:gd name="connsiteY34" fmla="*/ 1148343 h 1410656"/>
                <a:gd name="connsiteX35" fmla="*/ 3819401 w 5260975"/>
                <a:gd name="connsiteY35" fmla="*/ 1167642 h 1410656"/>
                <a:gd name="connsiteX36" fmla="*/ 3709176 w 5260975"/>
                <a:gd name="connsiteY36" fmla="*/ 1200863 h 1410656"/>
                <a:gd name="connsiteX37" fmla="*/ 3684981 w 5260975"/>
                <a:gd name="connsiteY37" fmla="*/ 1205952 h 1410656"/>
                <a:gd name="connsiteX38" fmla="*/ 3623338 w 5260975"/>
                <a:gd name="connsiteY38" fmla="*/ 1227363 h 1410656"/>
                <a:gd name="connsiteX39" fmla="*/ 3586373 w 5260975"/>
                <a:gd name="connsiteY39" fmla="*/ 1241765 h 1410656"/>
                <a:gd name="connsiteX40" fmla="*/ 3555743 w 5260975"/>
                <a:gd name="connsiteY40" fmla="*/ 1250023 h 1410656"/>
                <a:gd name="connsiteX41" fmla="*/ 3528667 w 5260975"/>
                <a:gd name="connsiteY41" fmla="*/ 1253864 h 1410656"/>
                <a:gd name="connsiteX42" fmla="*/ 3457424 w 5260975"/>
                <a:gd name="connsiteY42" fmla="*/ 1272874 h 1410656"/>
                <a:gd name="connsiteX43" fmla="*/ 3429003 w 5260975"/>
                <a:gd name="connsiteY43" fmla="*/ 1280364 h 1410656"/>
                <a:gd name="connsiteX44" fmla="*/ 3355264 w 5260975"/>
                <a:gd name="connsiteY44" fmla="*/ 1306096 h 1410656"/>
                <a:gd name="connsiteX45" fmla="*/ 3292757 w 5260975"/>
                <a:gd name="connsiteY45" fmla="*/ 1323090 h 1410656"/>
                <a:gd name="connsiteX46" fmla="*/ 3266643 w 5260975"/>
                <a:gd name="connsiteY46" fmla="*/ 1331251 h 1410656"/>
                <a:gd name="connsiteX47" fmla="*/ 3206921 w 5260975"/>
                <a:gd name="connsiteY47" fmla="*/ 1344886 h 1410656"/>
                <a:gd name="connsiteX48" fmla="*/ 3173123 w 5260975"/>
                <a:gd name="connsiteY48" fmla="*/ 1354488 h 1410656"/>
                <a:gd name="connsiteX49" fmla="*/ 3090646 w 5260975"/>
                <a:gd name="connsiteY49" fmla="*/ 1365337 h 1410656"/>
                <a:gd name="connsiteX50" fmla="*/ 3005480 w 5260975"/>
                <a:gd name="connsiteY50" fmla="*/ 1375802 h 1410656"/>
                <a:gd name="connsiteX51" fmla="*/ 2958721 w 5260975"/>
                <a:gd name="connsiteY51" fmla="*/ 1379259 h 1410656"/>
                <a:gd name="connsiteX52" fmla="*/ 2917915 w 5260975"/>
                <a:gd name="connsiteY52" fmla="*/ 1384733 h 1410656"/>
                <a:gd name="connsiteX53" fmla="*/ 2882389 w 5260975"/>
                <a:gd name="connsiteY53" fmla="*/ 1388189 h 1410656"/>
                <a:gd name="connsiteX54" fmla="*/ 2825837 w 5260975"/>
                <a:gd name="connsiteY54" fmla="*/ 1395198 h 1410656"/>
                <a:gd name="connsiteX55" fmla="*/ 2802313 w 5260975"/>
                <a:gd name="connsiteY55" fmla="*/ 1397023 h 1410656"/>
                <a:gd name="connsiteX56" fmla="*/ 2746816 w 5260975"/>
                <a:gd name="connsiteY56" fmla="*/ 1396926 h 1410656"/>
                <a:gd name="connsiteX57" fmla="*/ 2727517 w 5260975"/>
                <a:gd name="connsiteY57" fmla="*/ 1395966 h 1410656"/>
                <a:gd name="connsiteX58" fmla="*/ 2690359 w 5260975"/>
                <a:gd name="connsiteY58" fmla="*/ 1384060 h 1410656"/>
                <a:gd name="connsiteX59" fmla="*/ 2685943 w 5260975"/>
                <a:gd name="connsiteY59" fmla="*/ 1383196 h 1410656"/>
                <a:gd name="connsiteX60" fmla="*/ 2661554 w 5260975"/>
                <a:gd name="connsiteY60" fmla="*/ 1378491 h 1410656"/>
                <a:gd name="connsiteX61" fmla="*/ 2648208 w 5260975"/>
                <a:gd name="connsiteY61" fmla="*/ 1376955 h 1410656"/>
                <a:gd name="connsiteX62" fmla="*/ 2597512 w 5260975"/>
                <a:gd name="connsiteY62" fmla="*/ 1367162 h 1410656"/>
                <a:gd name="connsiteX63" fmla="*/ 2568324 w 5260975"/>
                <a:gd name="connsiteY63" fmla="*/ 1362553 h 1410656"/>
                <a:gd name="connsiteX64" fmla="*/ 2544704 w 5260975"/>
                <a:gd name="connsiteY64" fmla="*/ 1363225 h 1410656"/>
                <a:gd name="connsiteX65" fmla="*/ 2503225 w 5260975"/>
                <a:gd name="connsiteY65" fmla="*/ 1364089 h 1410656"/>
                <a:gd name="connsiteX66" fmla="*/ 2489975 w 5260975"/>
                <a:gd name="connsiteY66" fmla="*/ 1366298 h 1410656"/>
                <a:gd name="connsiteX67" fmla="*/ 2430061 w 5260975"/>
                <a:gd name="connsiteY67" fmla="*/ 1359960 h 1410656"/>
                <a:gd name="connsiteX68" fmla="*/ 2395880 w 5260975"/>
                <a:gd name="connsiteY68" fmla="*/ 1359480 h 1410656"/>
                <a:gd name="connsiteX69" fmla="*/ 2357378 w 5260975"/>
                <a:gd name="connsiteY69" fmla="*/ 1351607 h 1410656"/>
                <a:gd name="connsiteX70" fmla="*/ 2346145 w 5260975"/>
                <a:gd name="connsiteY70" fmla="*/ 1351991 h 1410656"/>
                <a:gd name="connsiteX71" fmla="*/ 2333567 w 5260975"/>
                <a:gd name="connsiteY71" fmla="*/ 1352663 h 1410656"/>
                <a:gd name="connsiteX72" fmla="*/ 2294968 w 5260975"/>
                <a:gd name="connsiteY72" fmla="*/ 1353240 h 1410656"/>
                <a:gd name="connsiteX73" fmla="*/ 2271540 w 5260975"/>
                <a:gd name="connsiteY73" fmla="*/ 1356120 h 1410656"/>
                <a:gd name="connsiteX74" fmla="*/ 2226895 w 5260975"/>
                <a:gd name="connsiteY74" fmla="*/ 1354392 h 1410656"/>
                <a:gd name="connsiteX75" fmla="*/ 2210379 w 5260975"/>
                <a:gd name="connsiteY75" fmla="*/ 1356888 h 1410656"/>
                <a:gd name="connsiteX76" fmla="*/ 2168613 w 5260975"/>
                <a:gd name="connsiteY76" fmla="*/ 1357176 h 1410656"/>
                <a:gd name="connsiteX77" fmla="*/ 2131167 w 5260975"/>
                <a:gd name="connsiteY77" fmla="*/ 1355736 h 1410656"/>
                <a:gd name="connsiteX78" fmla="*/ 2095065 w 5260975"/>
                <a:gd name="connsiteY78" fmla="*/ 1356504 h 1410656"/>
                <a:gd name="connsiteX79" fmla="*/ 2069237 w 5260975"/>
                <a:gd name="connsiteY79" fmla="*/ 1359672 h 1410656"/>
                <a:gd name="connsiteX80" fmla="*/ 2041201 w 5260975"/>
                <a:gd name="connsiteY80" fmla="*/ 1361592 h 1410656"/>
                <a:gd name="connsiteX81" fmla="*/ 1963909 w 5260975"/>
                <a:gd name="connsiteY81" fmla="*/ 1373018 h 1410656"/>
                <a:gd name="connsiteX82" fmla="*/ 1949603 w 5260975"/>
                <a:gd name="connsiteY82" fmla="*/ 1370234 h 1410656"/>
                <a:gd name="connsiteX83" fmla="*/ 1868373 w 5260975"/>
                <a:gd name="connsiteY83" fmla="*/ 1367641 h 1410656"/>
                <a:gd name="connsiteX84" fmla="*/ 1850707 w 5260975"/>
                <a:gd name="connsiteY84" fmla="*/ 1367834 h 1410656"/>
                <a:gd name="connsiteX85" fmla="*/ 1803275 w 5260975"/>
                <a:gd name="connsiteY85" fmla="*/ 1356504 h 1410656"/>
                <a:gd name="connsiteX86" fmla="*/ 1730112 w 5260975"/>
                <a:gd name="connsiteY86" fmla="*/ 1374459 h 1410656"/>
                <a:gd name="connsiteX87" fmla="*/ 1661652 w 5260975"/>
                <a:gd name="connsiteY87" fmla="*/ 1396926 h 1410656"/>
                <a:gd name="connsiteX88" fmla="*/ 1653011 w 5260975"/>
                <a:gd name="connsiteY88" fmla="*/ 1399807 h 1410656"/>
                <a:gd name="connsiteX89" fmla="*/ 1628431 w 5260975"/>
                <a:gd name="connsiteY89" fmla="*/ 1404704 h 1410656"/>
                <a:gd name="connsiteX90" fmla="*/ 1597995 w 5260975"/>
                <a:gd name="connsiteY90" fmla="*/ 1406432 h 1410656"/>
                <a:gd name="connsiteX91" fmla="*/ 1559396 w 5260975"/>
                <a:gd name="connsiteY91" fmla="*/ 1410656 h 1410656"/>
                <a:gd name="connsiteX92" fmla="*/ 1528480 w 5260975"/>
                <a:gd name="connsiteY92" fmla="*/ 1405375 h 1410656"/>
                <a:gd name="connsiteX93" fmla="*/ 1485272 w 5260975"/>
                <a:gd name="connsiteY93" fmla="*/ 1397502 h 1410656"/>
                <a:gd name="connsiteX94" fmla="*/ 1444562 w 5260975"/>
                <a:gd name="connsiteY94" fmla="*/ 1390013 h 1410656"/>
                <a:gd name="connsiteX95" fmla="*/ 1431696 w 5260975"/>
                <a:gd name="connsiteY95" fmla="*/ 1398846 h 1410656"/>
                <a:gd name="connsiteX96" fmla="*/ 1411821 w 5260975"/>
                <a:gd name="connsiteY96" fmla="*/ 1406527 h 1410656"/>
                <a:gd name="connsiteX97" fmla="*/ 1389738 w 5260975"/>
                <a:gd name="connsiteY97" fmla="*/ 1397310 h 1410656"/>
                <a:gd name="connsiteX98" fmla="*/ 1338081 w 5260975"/>
                <a:gd name="connsiteY98" fmla="*/ 1378204 h 1410656"/>
                <a:gd name="connsiteX99" fmla="*/ 1305436 w 5260975"/>
                <a:gd name="connsiteY99" fmla="*/ 1377339 h 1410656"/>
                <a:gd name="connsiteX100" fmla="*/ 1234481 w 5260975"/>
                <a:gd name="connsiteY100" fmla="*/ 1369178 h 1410656"/>
                <a:gd name="connsiteX101" fmla="*/ 1188106 w 5260975"/>
                <a:gd name="connsiteY101" fmla="*/ 1357560 h 1410656"/>
                <a:gd name="connsiteX102" fmla="*/ 1154790 w 5260975"/>
                <a:gd name="connsiteY102" fmla="*/ 1344406 h 1410656"/>
                <a:gd name="connsiteX103" fmla="*/ 1107069 w 5260975"/>
                <a:gd name="connsiteY103" fmla="*/ 1327219 h 1410656"/>
                <a:gd name="connsiteX104" fmla="*/ 1059158 w 5260975"/>
                <a:gd name="connsiteY104" fmla="*/ 1318290 h 1410656"/>
                <a:gd name="connsiteX105" fmla="*/ 1024496 w 5260975"/>
                <a:gd name="connsiteY105" fmla="*/ 1307056 h 1410656"/>
                <a:gd name="connsiteX106" fmla="*/ 982153 w 5260975"/>
                <a:gd name="connsiteY106" fmla="*/ 1299374 h 1410656"/>
                <a:gd name="connsiteX107" fmla="*/ 946628 w 5260975"/>
                <a:gd name="connsiteY107" fmla="*/ 1299087 h 1410656"/>
                <a:gd name="connsiteX108" fmla="*/ 890939 w 5260975"/>
                <a:gd name="connsiteY108" fmla="*/ 1300431 h 1410656"/>
                <a:gd name="connsiteX109" fmla="*/ 822769 w 5260975"/>
                <a:gd name="connsiteY109" fmla="*/ 1277196 h 1410656"/>
                <a:gd name="connsiteX110" fmla="*/ 795212 w 5260975"/>
                <a:gd name="connsiteY110" fmla="*/ 1272010 h 1410656"/>
                <a:gd name="connsiteX111" fmla="*/ 769288 w 5260975"/>
                <a:gd name="connsiteY111" fmla="*/ 1269610 h 1410656"/>
                <a:gd name="connsiteX112" fmla="*/ 714271 w 5260975"/>
                <a:gd name="connsiteY112" fmla="*/ 1254152 h 1410656"/>
                <a:gd name="connsiteX113" fmla="*/ 691900 w 5260975"/>
                <a:gd name="connsiteY113" fmla="*/ 1249062 h 1410656"/>
                <a:gd name="connsiteX114" fmla="*/ 660598 w 5260975"/>
                <a:gd name="connsiteY114" fmla="*/ 1249159 h 1410656"/>
                <a:gd name="connsiteX115" fmla="*/ 603662 w 5260975"/>
                <a:gd name="connsiteY115" fmla="*/ 1242054 h 1410656"/>
                <a:gd name="connsiteX116" fmla="*/ 546821 w 5260975"/>
                <a:gd name="connsiteY116" fmla="*/ 1221314 h 1410656"/>
                <a:gd name="connsiteX117" fmla="*/ 522721 w 5260975"/>
                <a:gd name="connsiteY117" fmla="*/ 1223330 h 1410656"/>
                <a:gd name="connsiteX118" fmla="*/ 514080 w 5260975"/>
                <a:gd name="connsiteY118" fmla="*/ 1222851 h 1410656"/>
                <a:gd name="connsiteX119" fmla="*/ 436404 w 5260975"/>
                <a:gd name="connsiteY119" fmla="*/ 1211424 h 1410656"/>
                <a:gd name="connsiteX120" fmla="*/ 428626 w 5260975"/>
                <a:gd name="connsiteY120" fmla="*/ 1210177 h 1410656"/>
                <a:gd name="connsiteX121" fmla="*/ 392141 w 5260975"/>
                <a:gd name="connsiteY121" fmla="*/ 1199999 h 1410656"/>
                <a:gd name="connsiteX122" fmla="*/ 300157 w 5260975"/>
                <a:gd name="connsiteY122" fmla="*/ 1193662 h 1410656"/>
                <a:gd name="connsiteX123" fmla="*/ 294493 w 5260975"/>
                <a:gd name="connsiteY123" fmla="*/ 1192894 h 1410656"/>
                <a:gd name="connsiteX124" fmla="*/ 263671 w 5260975"/>
                <a:gd name="connsiteY124" fmla="*/ 1197982 h 1410656"/>
                <a:gd name="connsiteX125" fmla="*/ 248406 w 5260975"/>
                <a:gd name="connsiteY125" fmla="*/ 1205184 h 1410656"/>
                <a:gd name="connsiteX126" fmla="*/ 224594 w 5260975"/>
                <a:gd name="connsiteY126" fmla="*/ 1212673 h 1410656"/>
                <a:gd name="connsiteX127" fmla="*/ 200398 w 5260975"/>
                <a:gd name="connsiteY127" fmla="*/ 1215458 h 1410656"/>
                <a:gd name="connsiteX128" fmla="*/ 159783 w 5260975"/>
                <a:gd name="connsiteY128" fmla="*/ 1204127 h 1410656"/>
                <a:gd name="connsiteX129" fmla="*/ 144997 w 5260975"/>
                <a:gd name="connsiteY129" fmla="*/ 1202975 h 1410656"/>
                <a:gd name="connsiteX130" fmla="*/ 112064 w 5260975"/>
                <a:gd name="connsiteY130" fmla="*/ 1197503 h 1410656"/>
                <a:gd name="connsiteX131" fmla="*/ 83259 w 5260975"/>
                <a:gd name="connsiteY131" fmla="*/ 1197887 h 1410656"/>
                <a:gd name="connsiteX132" fmla="*/ 60120 w 5260975"/>
                <a:gd name="connsiteY132" fmla="*/ 1206624 h 1410656"/>
                <a:gd name="connsiteX133" fmla="*/ 26514 w 5260975"/>
                <a:gd name="connsiteY133" fmla="*/ 1208352 h 1410656"/>
                <a:gd name="connsiteX134" fmla="*/ 4814 w 5260975"/>
                <a:gd name="connsiteY134" fmla="*/ 1202015 h 1410656"/>
                <a:gd name="connsiteX135" fmla="*/ 398 w 5260975"/>
                <a:gd name="connsiteY135" fmla="*/ 1201152 h 1410656"/>
                <a:gd name="connsiteX136" fmla="*/ 0 w 5260975"/>
                <a:gd name="connsiteY136" fmla="*/ 1201150 h 1410656"/>
                <a:gd name="connsiteX137" fmla="*/ 0 w 5260975"/>
                <a:gd name="connsiteY137" fmla="*/ 1004512 h 1410656"/>
                <a:gd name="connsiteX138" fmla="*/ 30355 w 5260975"/>
                <a:gd name="connsiteY138" fmla="*/ 1002784 h 1410656"/>
                <a:gd name="connsiteX139" fmla="*/ 52151 w 5260975"/>
                <a:gd name="connsiteY139" fmla="*/ 997695 h 1410656"/>
                <a:gd name="connsiteX140" fmla="*/ 64248 w 5260975"/>
                <a:gd name="connsiteY140" fmla="*/ 994430 h 1410656"/>
                <a:gd name="connsiteX141" fmla="*/ 126370 w 5260975"/>
                <a:gd name="connsiteY141" fmla="*/ 985405 h 1410656"/>
                <a:gd name="connsiteX142" fmla="*/ 154022 w 5260975"/>
                <a:gd name="connsiteY142" fmla="*/ 975708 h 1410656"/>
                <a:gd name="connsiteX143" fmla="*/ 161512 w 5260975"/>
                <a:gd name="connsiteY143" fmla="*/ 974268 h 1410656"/>
                <a:gd name="connsiteX144" fmla="*/ 202510 w 5260975"/>
                <a:gd name="connsiteY144" fmla="*/ 978300 h 1410656"/>
                <a:gd name="connsiteX145" fmla="*/ 233235 w 5260975"/>
                <a:gd name="connsiteY145" fmla="*/ 993950 h 1410656"/>
                <a:gd name="connsiteX146" fmla="*/ 239188 w 5260975"/>
                <a:gd name="connsiteY146" fmla="*/ 999231 h 1410656"/>
                <a:gd name="connsiteX147" fmla="*/ 324834 w 5260975"/>
                <a:gd name="connsiteY147" fmla="*/ 997407 h 1410656"/>
                <a:gd name="connsiteX148" fmla="*/ 337987 w 5260975"/>
                <a:gd name="connsiteY148" fmla="*/ 995198 h 1410656"/>
                <a:gd name="connsiteX149" fmla="*/ 401550 w 5260975"/>
                <a:gd name="connsiteY149" fmla="*/ 1004416 h 1410656"/>
                <a:gd name="connsiteX150" fmla="*/ 420081 w 5260975"/>
                <a:gd name="connsiteY150" fmla="*/ 1006240 h 1410656"/>
                <a:gd name="connsiteX151" fmla="*/ 486523 w 5260975"/>
                <a:gd name="connsiteY151" fmla="*/ 1014498 h 1410656"/>
                <a:gd name="connsiteX152" fmla="*/ 495932 w 5260975"/>
                <a:gd name="connsiteY152" fmla="*/ 1006817 h 1410656"/>
                <a:gd name="connsiteX153" fmla="*/ 523009 w 5260975"/>
                <a:gd name="connsiteY153" fmla="*/ 987517 h 1410656"/>
                <a:gd name="connsiteX154" fmla="*/ 576393 w 5260975"/>
                <a:gd name="connsiteY154" fmla="*/ 970427 h 1410656"/>
                <a:gd name="connsiteX155" fmla="*/ 590892 w 5260975"/>
                <a:gd name="connsiteY155" fmla="*/ 971387 h 1410656"/>
                <a:gd name="connsiteX156" fmla="*/ 627569 w 5260975"/>
                <a:gd name="connsiteY156" fmla="*/ 999904 h 1410656"/>
                <a:gd name="connsiteX157" fmla="*/ 645429 w 5260975"/>
                <a:gd name="connsiteY157" fmla="*/ 1011329 h 1410656"/>
                <a:gd name="connsiteX158" fmla="*/ 696125 w 5260975"/>
                <a:gd name="connsiteY158" fmla="*/ 1032356 h 1410656"/>
                <a:gd name="connsiteX159" fmla="*/ 700349 w 5260975"/>
                <a:gd name="connsiteY159" fmla="*/ 1036197 h 1410656"/>
                <a:gd name="connsiteX160" fmla="*/ 737795 w 5260975"/>
                <a:gd name="connsiteY160" fmla="*/ 1081804 h 1410656"/>
                <a:gd name="connsiteX161" fmla="*/ 746244 w 5260975"/>
                <a:gd name="connsiteY161" fmla="*/ 1089581 h 1410656"/>
                <a:gd name="connsiteX162" fmla="*/ 756422 w 5260975"/>
                <a:gd name="connsiteY162" fmla="*/ 1101680 h 1410656"/>
                <a:gd name="connsiteX163" fmla="*/ 788202 w 5260975"/>
                <a:gd name="connsiteY163" fmla="*/ 1125108 h 1410656"/>
                <a:gd name="connsiteX164" fmla="*/ 827569 w 5260975"/>
                <a:gd name="connsiteY164" fmla="*/ 1132596 h 1410656"/>
                <a:gd name="connsiteX165" fmla="*/ 875097 w 5260975"/>
                <a:gd name="connsiteY165" fmla="*/ 1144022 h 1410656"/>
                <a:gd name="connsiteX166" fmla="*/ 894972 w 5260975"/>
                <a:gd name="connsiteY166" fmla="*/ 1151704 h 1410656"/>
                <a:gd name="connsiteX167" fmla="*/ 948260 w 5260975"/>
                <a:gd name="connsiteY167" fmla="*/ 1166298 h 1410656"/>
                <a:gd name="connsiteX168" fmla="*/ 986282 w 5260975"/>
                <a:gd name="connsiteY168" fmla="*/ 1178588 h 1410656"/>
                <a:gd name="connsiteX169" fmla="*/ 1041107 w 5260975"/>
                <a:gd name="connsiteY169" fmla="*/ 1185789 h 1410656"/>
                <a:gd name="connsiteX170" fmla="*/ 1067703 w 5260975"/>
                <a:gd name="connsiteY170" fmla="*/ 1186076 h 1410656"/>
                <a:gd name="connsiteX171" fmla="*/ 1116574 w 5260975"/>
                <a:gd name="connsiteY171" fmla="*/ 1222946 h 1410656"/>
                <a:gd name="connsiteX172" fmla="*/ 1155557 w 5260975"/>
                <a:gd name="connsiteY172" fmla="*/ 1247335 h 1410656"/>
                <a:gd name="connsiteX173" fmla="*/ 1196556 w 5260975"/>
                <a:gd name="connsiteY173" fmla="*/ 1235525 h 1410656"/>
                <a:gd name="connsiteX174" fmla="*/ 1207693 w 5260975"/>
                <a:gd name="connsiteY174" fmla="*/ 1224387 h 1410656"/>
                <a:gd name="connsiteX175" fmla="*/ 1274904 w 5260975"/>
                <a:gd name="connsiteY175" fmla="*/ 1213826 h 1410656"/>
                <a:gd name="connsiteX176" fmla="*/ 1370919 w 5260975"/>
                <a:gd name="connsiteY176" fmla="*/ 1213442 h 1410656"/>
                <a:gd name="connsiteX177" fmla="*/ 1530593 w 5260975"/>
                <a:gd name="connsiteY177" fmla="*/ 1189437 h 1410656"/>
                <a:gd name="connsiteX178" fmla="*/ 1558436 w 5260975"/>
                <a:gd name="connsiteY178" fmla="*/ 1178299 h 1410656"/>
                <a:gd name="connsiteX179" fmla="*/ 1589737 w 5260975"/>
                <a:gd name="connsiteY179" fmla="*/ 1175515 h 1410656"/>
                <a:gd name="connsiteX180" fmla="*/ 1601740 w 5260975"/>
                <a:gd name="connsiteY180" fmla="*/ 1182333 h 1410656"/>
                <a:gd name="connsiteX181" fmla="*/ 1654259 w 5260975"/>
                <a:gd name="connsiteY181" fmla="*/ 1192510 h 1410656"/>
                <a:gd name="connsiteX182" fmla="*/ 1664246 w 5260975"/>
                <a:gd name="connsiteY182" fmla="*/ 1192702 h 1410656"/>
                <a:gd name="connsiteX183" fmla="*/ 1698427 w 5260975"/>
                <a:gd name="connsiteY183" fmla="*/ 1188381 h 1410656"/>
                <a:gd name="connsiteX184" fmla="*/ 1730112 w 5260975"/>
                <a:gd name="connsiteY184" fmla="*/ 1185885 h 1410656"/>
                <a:gd name="connsiteX185" fmla="*/ 1809996 w 5260975"/>
                <a:gd name="connsiteY185" fmla="*/ 1194046 h 1410656"/>
                <a:gd name="connsiteX186" fmla="*/ 1871254 w 5260975"/>
                <a:gd name="connsiteY186" fmla="*/ 1192126 h 1410656"/>
                <a:gd name="connsiteX187" fmla="*/ 1899482 w 5260975"/>
                <a:gd name="connsiteY187" fmla="*/ 1194046 h 1410656"/>
                <a:gd name="connsiteX188" fmla="*/ 1915420 w 5260975"/>
                <a:gd name="connsiteY188" fmla="*/ 1196927 h 1410656"/>
                <a:gd name="connsiteX189" fmla="*/ 1951522 w 5260975"/>
                <a:gd name="connsiteY189" fmla="*/ 1216994 h 1410656"/>
                <a:gd name="connsiteX190" fmla="*/ 1971302 w 5260975"/>
                <a:gd name="connsiteY190" fmla="*/ 1221507 h 1410656"/>
                <a:gd name="connsiteX191" fmla="*/ 2030831 w 5260975"/>
                <a:gd name="connsiteY191" fmla="*/ 1221123 h 1410656"/>
                <a:gd name="connsiteX192" fmla="*/ 2120125 w 5260975"/>
                <a:gd name="connsiteY192" fmla="*/ 1190878 h 1410656"/>
                <a:gd name="connsiteX193" fmla="*/ 2129439 w 5260975"/>
                <a:gd name="connsiteY193" fmla="*/ 1186845 h 1410656"/>
                <a:gd name="connsiteX194" fmla="*/ 2174854 w 5260975"/>
                <a:gd name="connsiteY194" fmla="*/ 1181852 h 1410656"/>
                <a:gd name="connsiteX195" fmla="*/ 2205674 w 5260975"/>
                <a:gd name="connsiteY195" fmla="*/ 1188669 h 1410656"/>
                <a:gd name="connsiteX196" fmla="*/ 2247634 w 5260975"/>
                <a:gd name="connsiteY196" fmla="*/ 1202784 h 1410656"/>
                <a:gd name="connsiteX197" fmla="*/ 2285367 w 5260975"/>
                <a:gd name="connsiteY197" fmla="*/ 1214594 h 1410656"/>
                <a:gd name="connsiteX198" fmla="*/ 2312827 w 5260975"/>
                <a:gd name="connsiteY198" fmla="*/ 1227939 h 1410656"/>
                <a:gd name="connsiteX199" fmla="*/ 2375622 w 5260975"/>
                <a:gd name="connsiteY199" fmla="*/ 1237733 h 1410656"/>
                <a:gd name="connsiteX200" fmla="*/ 2382151 w 5260975"/>
                <a:gd name="connsiteY200" fmla="*/ 1239365 h 1410656"/>
                <a:gd name="connsiteX201" fmla="*/ 2429390 w 5260975"/>
                <a:gd name="connsiteY201" fmla="*/ 1227459 h 1410656"/>
                <a:gd name="connsiteX202" fmla="*/ 2486134 w 5260975"/>
                <a:gd name="connsiteY202" fmla="*/ 1215362 h 1410656"/>
                <a:gd name="connsiteX203" fmla="*/ 2506394 w 5260975"/>
                <a:gd name="connsiteY203" fmla="*/ 1219490 h 1410656"/>
                <a:gd name="connsiteX204" fmla="*/ 2534142 w 5260975"/>
                <a:gd name="connsiteY204" fmla="*/ 1225347 h 1410656"/>
                <a:gd name="connsiteX205" fmla="*/ 2559874 w 5260975"/>
                <a:gd name="connsiteY205" fmla="*/ 1222275 h 1410656"/>
                <a:gd name="connsiteX206" fmla="*/ 2575525 w 5260975"/>
                <a:gd name="connsiteY206" fmla="*/ 1221987 h 1410656"/>
                <a:gd name="connsiteX207" fmla="*/ 2646960 w 5260975"/>
                <a:gd name="connsiteY207" fmla="*/ 1257896 h 1410656"/>
                <a:gd name="connsiteX208" fmla="*/ 2665107 w 5260975"/>
                <a:gd name="connsiteY208" fmla="*/ 1260873 h 1410656"/>
                <a:gd name="connsiteX209" fmla="*/ 2675381 w 5260975"/>
                <a:gd name="connsiteY209" fmla="*/ 1265290 h 1410656"/>
                <a:gd name="connsiteX210" fmla="*/ 2737311 w 5260975"/>
                <a:gd name="connsiteY210" fmla="*/ 1309841 h 1410656"/>
                <a:gd name="connsiteX211" fmla="*/ 2763619 w 5260975"/>
                <a:gd name="connsiteY211" fmla="*/ 1318866 h 1410656"/>
                <a:gd name="connsiteX212" fmla="*/ 2792519 w 5260975"/>
                <a:gd name="connsiteY212" fmla="*/ 1317041 h 1410656"/>
                <a:gd name="connsiteX213" fmla="*/ 2809226 w 5260975"/>
                <a:gd name="connsiteY213" fmla="*/ 1313777 h 1410656"/>
                <a:gd name="connsiteX214" fmla="*/ 2850705 w 5260975"/>
                <a:gd name="connsiteY214" fmla="*/ 1285452 h 1410656"/>
                <a:gd name="connsiteX215" fmla="*/ 2874324 w 5260975"/>
                <a:gd name="connsiteY215" fmla="*/ 1286413 h 1410656"/>
                <a:gd name="connsiteX216" fmla="*/ 2911194 w 5260975"/>
                <a:gd name="connsiteY216" fmla="*/ 1305903 h 1410656"/>
                <a:gd name="connsiteX217" fmla="*/ 2978116 w 5260975"/>
                <a:gd name="connsiteY217" fmla="*/ 1314641 h 1410656"/>
                <a:gd name="connsiteX218" fmla="*/ 3012106 w 5260975"/>
                <a:gd name="connsiteY218" fmla="*/ 1287373 h 1410656"/>
                <a:gd name="connsiteX219" fmla="*/ 3029676 w 5260975"/>
                <a:gd name="connsiteY219" fmla="*/ 1261161 h 1410656"/>
                <a:gd name="connsiteX220" fmla="*/ 3080469 w 5260975"/>
                <a:gd name="connsiteY220" fmla="*/ 1230724 h 1410656"/>
                <a:gd name="connsiteX221" fmla="*/ 3092567 w 5260975"/>
                <a:gd name="connsiteY221" fmla="*/ 1242054 h 1410656"/>
                <a:gd name="connsiteX222" fmla="*/ 3129821 w 5260975"/>
                <a:gd name="connsiteY222" fmla="*/ 1246855 h 1410656"/>
                <a:gd name="connsiteX223" fmla="*/ 3170147 w 5260975"/>
                <a:gd name="connsiteY223" fmla="*/ 1246471 h 1410656"/>
                <a:gd name="connsiteX224" fmla="*/ 3240429 w 5260975"/>
                <a:gd name="connsiteY224" fmla="*/ 1251559 h 1410656"/>
                <a:gd name="connsiteX225" fmla="*/ 3287189 w 5260975"/>
                <a:gd name="connsiteY225" fmla="*/ 1222466 h 1410656"/>
                <a:gd name="connsiteX226" fmla="*/ 3305049 w 5260975"/>
                <a:gd name="connsiteY226" fmla="*/ 1210465 h 1410656"/>
                <a:gd name="connsiteX227" fmla="*/ 3321755 w 5260975"/>
                <a:gd name="connsiteY227" fmla="*/ 1202784 h 1410656"/>
                <a:gd name="connsiteX228" fmla="*/ 3341055 w 5260975"/>
                <a:gd name="connsiteY228" fmla="*/ 1198463 h 1410656"/>
                <a:gd name="connsiteX229" fmla="*/ 3387621 w 5260975"/>
                <a:gd name="connsiteY229" fmla="*/ 1182140 h 1410656"/>
                <a:gd name="connsiteX230" fmla="*/ 3413161 w 5260975"/>
                <a:gd name="connsiteY230" fmla="*/ 1166105 h 1410656"/>
                <a:gd name="connsiteX231" fmla="*/ 3470579 w 5260975"/>
                <a:gd name="connsiteY231" fmla="*/ 1150647 h 1410656"/>
                <a:gd name="connsiteX232" fmla="*/ 3509657 w 5260975"/>
                <a:gd name="connsiteY232" fmla="*/ 1136821 h 1410656"/>
                <a:gd name="connsiteX233" fmla="*/ 3550847 w 5260975"/>
                <a:gd name="connsiteY233" fmla="*/ 1113009 h 1410656"/>
                <a:gd name="connsiteX234" fmla="*/ 3556608 w 5260975"/>
                <a:gd name="connsiteY234" fmla="*/ 1109361 h 1410656"/>
                <a:gd name="connsiteX235" fmla="*/ 3570435 w 5260975"/>
                <a:gd name="connsiteY235" fmla="*/ 1093710 h 1410656"/>
                <a:gd name="connsiteX236" fmla="*/ 3590501 w 5260975"/>
                <a:gd name="connsiteY236" fmla="*/ 1039846 h 1410656"/>
                <a:gd name="connsiteX237" fmla="*/ 3596263 w 5260975"/>
                <a:gd name="connsiteY237" fmla="*/ 1028900 h 1410656"/>
                <a:gd name="connsiteX238" fmla="*/ 3648591 w 5260975"/>
                <a:gd name="connsiteY238" fmla="*/ 992030 h 1410656"/>
                <a:gd name="connsiteX239" fmla="*/ 3667986 w 5260975"/>
                <a:gd name="connsiteY239" fmla="*/ 995487 h 1410656"/>
                <a:gd name="connsiteX240" fmla="*/ 3689397 w 5260975"/>
                <a:gd name="connsiteY240" fmla="*/ 1007585 h 1410656"/>
                <a:gd name="connsiteX241" fmla="*/ 3736349 w 5260975"/>
                <a:gd name="connsiteY241" fmla="*/ 1010753 h 1410656"/>
                <a:gd name="connsiteX242" fmla="*/ 3753919 w 5260975"/>
                <a:gd name="connsiteY242" fmla="*/ 1004513 h 1410656"/>
                <a:gd name="connsiteX243" fmla="*/ 3784643 w 5260975"/>
                <a:gd name="connsiteY243" fmla="*/ 987710 h 1410656"/>
                <a:gd name="connsiteX244" fmla="*/ 3808359 w 5260975"/>
                <a:gd name="connsiteY244" fmla="*/ 961689 h 1410656"/>
                <a:gd name="connsiteX245" fmla="*/ 3842829 w 5260975"/>
                <a:gd name="connsiteY245" fmla="*/ 918674 h 1410656"/>
                <a:gd name="connsiteX246" fmla="*/ 3908983 w 5260975"/>
                <a:gd name="connsiteY246" fmla="*/ 902256 h 1410656"/>
                <a:gd name="connsiteX247" fmla="*/ 3934428 w 5260975"/>
                <a:gd name="connsiteY247" fmla="*/ 896783 h 1410656"/>
                <a:gd name="connsiteX248" fmla="*/ 4026987 w 5260975"/>
                <a:gd name="connsiteY248" fmla="*/ 873835 h 1410656"/>
                <a:gd name="connsiteX249" fmla="*/ 4035051 w 5260975"/>
                <a:gd name="connsiteY249" fmla="*/ 873067 h 1410656"/>
                <a:gd name="connsiteX250" fmla="*/ 4099189 w 5260975"/>
                <a:gd name="connsiteY250" fmla="*/ 846664 h 1410656"/>
                <a:gd name="connsiteX251" fmla="*/ 4114647 w 5260975"/>
                <a:gd name="connsiteY251" fmla="*/ 840134 h 1410656"/>
                <a:gd name="connsiteX252" fmla="*/ 4133563 w 5260975"/>
                <a:gd name="connsiteY252" fmla="*/ 823427 h 1410656"/>
                <a:gd name="connsiteX253" fmla="*/ 4151039 w 5260975"/>
                <a:gd name="connsiteY253" fmla="*/ 776284 h 1410656"/>
                <a:gd name="connsiteX254" fmla="*/ 4171489 w 5260975"/>
                <a:gd name="connsiteY254" fmla="*/ 754776 h 1410656"/>
                <a:gd name="connsiteX255" fmla="*/ 4186372 w 5260975"/>
                <a:gd name="connsiteY255" fmla="*/ 741718 h 1410656"/>
                <a:gd name="connsiteX256" fmla="*/ 4199429 w 5260975"/>
                <a:gd name="connsiteY256" fmla="*/ 721940 h 1410656"/>
                <a:gd name="connsiteX257" fmla="*/ 4212487 w 5260975"/>
                <a:gd name="connsiteY257" fmla="*/ 674604 h 1410656"/>
                <a:gd name="connsiteX258" fmla="*/ 4232555 w 5260975"/>
                <a:gd name="connsiteY258" fmla="*/ 632645 h 1410656"/>
                <a:gd name="connsiteX259" fmla="*/ 4268657 w 5260975"/>
                <a:gd name="connsiteY259" fmla="*/ 609410 h 1410656"/>
                <a:gd name="connsiteX260" fmla="*/ 4291028 w 5260975"/>
                <a:gd name="connsiteY260" fmla="*/ 597216 h 1410656"/>
                <a:gd name="connsiteX261" fmla="*/ 4379651 w 5260975"/>
                <a:gd name="connsiteY261" fmla="*/ 609506 h 1410656"/>
                <a:gd name="connsiteX262" fmla="*/ 4440139 w 5260975"/>
                <a:gd name="connsiteY262" fmla="*/ 621507 h 1410656"/>
                <a:gd name="connsiteX263" fmla="*/ 4460015 w 5260975"/>
                <a:gd name="connsiteY263" fmla="*/ 616899 h 1410656"/>
                <a:gd name="connsiteX264" fmla="*/ 4516183 w 5260975"/>
                <a:gd name="connsiteY264" fmla="*/ 577724 h 1410656"/>
                <a:gd name="connsiteX265" fmla="*/ 4571681 w 5260975"/>
                <a:gd name="connsiteY265" fmla="*/ 560250 h 1410656"/>
                <a:gd name="connsiteX266" fmla="*/ 4613447 w 5260975"/>
                <a:gd name="connsiteY266" fmla="*/ 555257 h 1410656"/>
                <a:gd name="connsiteX267" fmla="*/ 4649355 w 5260975"/>
                <a:gd name="connsiteY267" fmla="*/ 551417 h 1410656"/>
                <a:gd name="connsiteX268" fmla="*/ 4692467 w 5260975"/>
                <a:gd name="connsiteY268" fmla="*/ 540663 h 1410656"/>
                <a:gd name="connsiteX269" fmla="*/ 4716855 w 5260975"/>
                <a:gd name="connsiteY269" fmla="*/ 528949 h 1410656"/>
                <a:gd name="connsiteX270" fmla="*/ 4755645 w 5260975"/>
                <a:gd name="connsiteY270" fmla="*/ 512147 h 1410656"/>
                <a:gd name="connsiteX271" fmla="*/ 4795395 w 5260975"/>
                <a:gd name="connsiteY271" fmla="*/ 490351 h 1410656"/>
                <a:gd name="connsiteX272" fmla="*/ 4825928 w 5260975"/>
                <a:gd name="connsiteY272" fmla="*/ 459818 h 1410656"/>
                <a:gd name="connsiteX273" fmla="*/ 4842347 w 5260975"/>
                <a:gd name="connsiteY273" fmla="*/ 434086 h 1410656"/>
                <a:gd name="connsiteX274" fmla="*/ 4890451 w 5260975"/>
                <a:gd name="connsiteY274" fmla="*/ 397216 h 1410656"/>
                <a:gd name="connsiteX275" fmla="*/ 4933945 w 5260975"/>
                <a:gd name="connsiteY275" fmla="*/ 327701 h 1410656"/>
                <a:gd name="connsiteX276" fmla="*/ 4961214 w 5260975"/>
                <a:gd name="connsiteY276" fmla="*/ 298801 h 1410656"/>
                <a:gd name="connsiteX277" fmla="*/ 4976672 w 5260975"/>
                <a:gd name="connsiteY277" fmla="*/ 290639 h 1410656"/>
                <a:gd name="connsiteX278" fmla="*/ 5002979 w 5260975"/>
                <a:gd name="connsiteY278" fmla="*/ 270573 h 1410656"/>
                <a:gd name="connsiteX279" fmla="*/ 5018535 w 5260975"/>
                <a:gd name="connsiteY279" fmla="*/ 255690 h 1410656"/>
                <a:gd name="connsiteX280" fmla="*/ 5061069 w 5260975"/>
                <a:gd name="connsiteY280" fmla="*/ 200961 h 1410656"/>
                <a:gd name="connsiteX281" fmla="*/ 5074127 w 5260975"/>
                <a:gd name="connsiteY281" fmla="*/ 184735 h 1410656"/>
                <a:gd name="connsiteX282" fmla="*/ 5101108 w 5260975"/>
                <a:gd name="connsiteY282" fmla="*/ 156891 h 1410656"/>
                <a:gd name="connsiteX283" fmla="*/ 5112918 w 5260975"/>
                <a:gd name="connsiteY283" fmla="*/ 148441 h 1410656"/>
                <a:gd name="connsiteX284" fmla="*/ 5133753 w 5260975"/>
                <a:gd name="connsiteY284" fmla="*/ 125782 h 1410656"/>
                <a:gd name="connsiteX285" fmla="*/ 5183393 w 5260975"/>
                <a:gd name="connsiteY285" fmla="*/ 66348 h 1410656"/>
                <a:gd name="connsiteX286" fmla="*/ 5204709 w 5260975"/>
                <a:gd name="connsiteY286" fmla="*/ 33030 h 1410656"/>
                <a:gd name="connsiteX287" fmla="*/ 5247243 w 5260975"/>
                <a:gd name="connsiteY287" fmla="*/ 8451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Lst>
              <a:rect l="l" t="t" r="r" b="b"/>
              <a:pathLst>
                <a:path w="5260975" h="1410656">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 name="Title 4"/>
          <p:cNvSpPr>
            <a:spLocks noGrp="1"/>
          </p:cNvSpPr>
          <p:nvPr>
            <p:ph type="title"/>
          </p:nvPr>
        </p:nvSpPr>
        <p:spPr>
          <a:xfrm>
            <a:off x="428626" y="755650"/>
            <a:ext cx="10928348" cy="2587046"/>
          </a:xfrm>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p:spPr>
        <p:txBody>
          <a:bodyPr>
            <a:normAutofit/>
          </a:bodyPr>
          <a:lstStyle/>
          <a:p>
            <a:br>
              <a:rPr lang="en-US" sz="2400" b="1" dirty="0">
                <a:latin typeface="Engravers MT" panose="02090707080505020304" pitchFamily="18" charset="77"/>
              </a:rPr>
            </a:br>
            <a:r>
              <a:rPr lang="en-US" sz="2400" b="1" dirty="0">
                <a:latin typeface="+mn-lt"/>
              </a:rPr>
              <a:t>Game #1: Create a Story </a:t>
            </a:r>
            <a:br>
              <a:rPr lang="en-US" sz="2400" b="1" dirty="0">
                <a:latin typeface="+mn-lt"/>
              </a:rPr>
            </a:br>
            <a:r>
              <a:rPr lang="en-US" sz="2400" b="1" dirty="0">
                <a:latin typeface="+mn-lt"/>
              </a:rPr>
              <a:t>                                          </a:t>
            </a:r>
            <a:br>
              <a:rPr lang="en-US" sz="2400" b="1" dirty="0">
                <a:latin typeface="+mn-lt"/>
              </a:rPr>
            </a:br>
            <a:r>
              <a:rPr lang="en-US" sz="2400" b="1" dirty="0">
                <a:latin typeface="+mn-lt"/>
              </a:rPr>
              <a:t>Your superpower is the ability to make people sing, dance and jump randomly. You notice that every time you go to the gym, there is a certain person that bully’s and pushes people out of his way. Create a funny story on how you would take care this person. Each Breakout room will have a different set of powers? </a:t>
            </a:r>
            <a:endParaRPr lang="en-US" sz="2400" dirty="0">
              <a:solidFill>
                <a:schemeClr val="bg1"/>
              </a:solidFill>
              <a:latin typeface="Engravers MT" panose="02090707080505020304" pitchFamily="18" charset="77"/>
            </a:endParaRPr>
          </a:p>
        </p:txBody>
      </p:sp>
      <p:pic>
        <p:nvPicPr>
          <p:cNvPr id="11272" name="Picture 8" descr="That Time Steve Carell's Head Was Set on Fire – Literally – for 'Bruce  Almighty' (Vide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5025" y="3826808"/>
            <a:ext cx="3543300" cy="2286000"/>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Are You the Douchebag at Your Gym? - Muscle &amp; Fitness Email Archiv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5538" y="3956050"/>
            <a:ext cx="3810000" cy="21463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34" name="Rectangle 1333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p:cNvSpPr>
            <a:spLocks noGrp="1"/>
          </p:cNvSpPr>
          <p:nvPr>
            <p:ph type="title"/>
          </p:nvPr>
        </p:nvSpPr>
        <p:spPr>
          <a:xfrm>
            <a:off x="838200" y="448721"/>
            <a:ext cx="4707671" cy="1225650"/>
          </a:xfrm>
        </p:spPr>
        <p:txBody>
          <a:bodyPr vert="horz" lIns="91440" tIns="45720" rIns="91440" bIns="45720" rtlCol="0" anchor="b">
            <a:normAutofit/>
          </a:bodyPr>
          <a:lstStyle/>
          <a:p>
            <a:r>
              <a:rPr lang="en-US" sz="3800" kern="1200">
                <a:solidFill>
                  <a:schemeClr val="bg1"/>
                </a:solidFill>
                <a:latin typeface="+mj-lt"/>
                <a:ea typeface="+mj-ea"/>
                <a:cs typeface="+mj-cs"/>
              </a:rPr>
              <a:t>Game #1</a:t>
            </a:r>
          </a:p>
        </p:txBody>
      </p:sp>
      <p:cxnSp>
        <p:nvCxnSpPr>
          <p:cNvPr id="13336" name="Straight Connector 13335"/>
          <p:cNvCxnSpPr>
            <a:cxnSpLocks noGrp="1" noRot="1" noChangeAspect="1" noMove="1" noResize="1" noEditPoints="1" noAdjustHandles="1" noChangeArrowheads="1" noChangeShapeType="1"/>
          </p:cNvCxnSpPr>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itle 1"/>
          <p:cNvSpPr txBox="1"/>
          <p:nvPr/>
        </p:nvSpPr>
        <p:spPr>
          <a:xfrm>
            <a:off x="897769" y="1909192"/>
            <a:ext cx="4586513" cy="364771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indent="-228600">
              <a:spcAft>
                <a:spcPts val="600"/>
              </a:spcAft>
              <a:buFont typeface="Arial" panose="020B0604020202020204" pitchFamily="34" charset="0"/>
              <a:buChar char="•"/>
            </a:pPr>
            <a:r>
              <a:rPr lang="en-US" sz="1600" b="1" dirty="0">
                <a:solidFill>
                  <a:schemeClr val="bg1"/>
                </a:solidFill>
                <a:latin typeface="+mn-lt"/>
                <a:ea typeface="+mn-ea"/>
                <a:cs typeface="+mn-cs"/>
              </a:rPr>
              <a:t>After having encountered this induvial at the gym, I decided to put a stop to his garbage. One day, I got to the gym before him. I waited for him at a distance. When he entered the gym, and as many saw him enter, I decided to then release my powers. I first started with him jumping. Upon that, everyone started laughing as the bully jumped uncontrollably. Immediately following this, I threw him my other powers of singing and dancing, to which he danced, “beat it” from Michael Jackson. People once again, laughed and took pictures. The bully could not take this humiliation and left. Moreover, this act  was posted everywhere on the internet. The bully never returned. </a:t>
            </a:r>
          </a:p>
        </p:txBody>
      </p:sp>
      <p:pic>
        <p:nvPicPr>
          <p:cNvPr id="13316" name="Picture 4" descr="Idiots-in-the-gym | Funny gym pictures, Gym fail, Gym humor"/>
          <p:cNvPicPr>
            <a:picLocks noChangeAspect="1" noChangeArrowheads="1"/>
          </p:cNvPicPr>
          <p:nvPr/>
        </p:nvPicPr>
        <p:blipFill rotWithShape="1">
          <a:blip r:embed="rId2">
            <a:extLst>
              <a:ext uri="{28A0092B-C50C-407E-A947-70E740481C1C}">
                <a14:useLocalDpi xmlns:a14="http://schemas.microsoft.com/office/drawing/2010/main" val="0"/>
              </a:ext>
            </a:extLst>
          </a:blip>
          <a:srcRect t="6927" r="-3" b="16923"/>
          <a:stretch>
            <a:fillRect/>
          </a:stretch>
        </p:blipFill>
        <p:spPr bwMode="auto">
          <a:xfrm>
            <a:off x="6525453" y="1"/>
            <a:ext cx="5666547" cy="3398024"/>
          </a:xfrm>
          <a:prstGeom prst="rect">
            <a:avLst/>
          </a:prstGeom>
          <a:noFill/>
          <a:extLst>
            <a:ext uri="{909E8E84-426E-40DD-AFC4-6F175D3DCCD1}">
              <a14:hiddenFill xmlns:a14="http://schemas.microsoft.com/office/drawing/2010/main">
                <a:solidFill>
                  <a:srgbClr val="FFFFFF"/>
                </a:solidFill>
              </a14:hiddenFill>
            </a:ext>
          </a:extLst>
        </p:spPr>
      </p:pic>
      <p:cxnSp>
        <p:nvCxnSpPr>
          <p:cNvPr id="13338" name="Straight Connector 13337"/>
          <p:cNvCxnSpPr>
            <a:cxnSpLocks noGrp="1" noRot="1" noChangeAspect="1" noMove="1" noResize="1" noEditPoints="1" noAdjustHandles="1" noChangeArrowheads="1" noChangeShapeType="1"/>
          </p:cNvCxnSpPr>
          <p:nvPr/>
        </p:nvCxnSpPr>
        <p:spPr>
          <a:xfrm flipH="1">
            <a:off x="6522277" y="3386960"/>
            <a:ext cx="56697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3340" name="Straight Connector 13339"/>
          <p:cNvCxnSpPr>
            <a:cxnSpLocks noGrp="1" noRot="1" noChangeAspect="1" noMove="1" noResize="1" noEditPoints="1" noAdjustHandles="1" noChangeArrowheads="1" noChangeShapeType="1"/>
          </p:cNvCxnSpPr>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314" name="Picture 2" descr="Heavy Metal Gym | Kamloops BC | Facebook"/>
          <p:cNvPicPr>
            <a:picLocks noChangeAspect="1" noChangeArrowheads="1"/>
          </p:cNvPicPr>
          <p:nvPr/>
        </p:nvPicPr>
        <p:blipFill rotWithShape="1">
          <a:blip r:embed="rId3">
            <a:extLst>
              <a:ext uri="{28A0092B-C50C-407E-A947-70E740481C1C}">
                <a14:useLocalDpi xmlns:a14="http://schemas.microsoft.com/office/drawing/2010/main" val="0"/>
              </a:ext>
            </a:extLst>
          </a:blip>
          <a:srcRect t="11828" r="1" b="6487"/>
          <a:stretch>
            <a:fillRect/>
          </a:stretch>
        </p:blipFill>
        <p:spPr bwMode="auto">
          <a:xfrm>
            <a:off x="6522277" y="3398024"/>
            <a:ext cx="5669723" cy="34690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Game #2: In this game you will create a fitness plan for yourself</a:t>
            </a:r>
          </a:p>
        </p:txBody>
      </p:sp>
      <p:sp>
        <p:nvSpPr>
          <p:cNvPr id="3" name="Content Placeholder 2"/>
          <p:cNvSpPr>
            <a:spLocks noGrp="1"/>
          </p:cNvSpPr>
          <p:nvPr>
            <p:ph idx="1"/>
          </p:nvPr>
        </p:nvSpPr>
        <p:spPr/>
        <p:txBody>
          <a:bodyPr/>
          <a:lstStyle/>
          <a:p>
            <a:pPr marL="914400" lvl="2" indent="0">
              <a:buNone/>
            </a:pPr>
            <a:r>
              <a:rPr lang="en-US" dirty="0"/>
              <a:t>	</a:t>
            </a:r>
            <a:br>
              <a:rPr lang="en-US" dirty="0"/>
            </a:br>
            <a:r>
              <a:rPr lang="en-US" dirty="0"/>
              <a:t>	Exercises			Food(s)		     Days of the week</a:t>
            </a:r>
            <a:br>
              <a:rPr lang="en-US" dirty="0"/>
            </a:br>
            <a:br>
              <a:rPr lang="en-US" dirty="0"/>
            </a:br>
            <a:br>
              <a:rPr lang="en-US" dirty="0"/>
            </a:br>
            <a:r>
              <a:rPr lang="en-US" dirty="0"/>
              <a:t>	Running				Vegetables	     Monday</a:t>
            </a:r>
          </a:p>
          <a:p>
            <a:pPr marL="914400" lvl="2" indent="0">
              <a:buNone/>
            </a:pPr>
            <a:r>
              <a:rPr lang="en-US" dirty="0"/>
              <a:t>	Walking				Spaghetti 	     Tuesday	</a:t>
            </a:r>
            <a:br>
              <a:rPr lang="en-US" dirty="0"/>
            </a:br>
            <a:r>
              <a:rPr lang="en-US" dirty="0"/>
              <a:t>	Weightlifting			Avocado		     Wednesday</a:t>
            </a:r>
          </a:p>
          <a:p>
            <a:pPr marL="914400" lvl="2" indent="0">
              <a:buNone/>
            </a:pPr>
            <a:r>
              <a:rPr lang="en-US" dirty="0"/>
              <a:t>	Hotdog eating contest		Chicken		     Thursday</a:t>
            </a:r>
          </a:p>
          <a:p>
            <a:pPr marL="914400" lvl="2" indent="0">
              <a:buNone/>
            </a:pPr>
            <a:r>
              <a:rPr lang="en-US" dirty="0"/>
              <a:t>	Beer Drinking			Pizza		     Friday</a:t>
            </a:r>
          </a:p>
          <a:p>
            <a:pPr marL="914400" lvl="2" indent="0">
              <a:buNone/>
            </a:pPr>
            <a:r>
              <a:rPr lang="en-US" dirty="0"/>
              <a:t>	Polka Dancing					     Saturday</a:t>
            </a:r>
          </a:p>
          <a:p>
            <a:pPr marL="914400" lvl="2" indent="0">
              <a:buNone/>
            </a:pPr>
            <a:r>
              <a:rPr lang="en-US" dirty="0"/>
              <a:t>							     Sunday	 </a:t>
            </a:r>
          </a:p>
        </p:txBody>
      </p:sp>
      <p:cxnSp>
        <p:nvCxnSpPr>
          <p:cNvPr id="7" name="Straight Connector 6"/>
          <p:cNvCxnSpPr/>
          <p:nvPr/>
        </p:nvCxnSpPr>
        <p:spPr>
          <a:xfrm>
            <a:off x="1702068" y="2600696"/>
            <a:ext cx="7410202"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286375" y="2614613"/>
            <a:ext cx="0" cy="3157537"/>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040707" y="2614613"/>
            <a:ext cx="0" cy="317145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112270" y="2600696"/>
            <a:ext cx="2374880" cy="0"/>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title"/>
          </p:nvPr>
        </p:nvSpPr>
        <p:spPr>
          <a:xfrm>
            <a:off x="838200" y="669925"/>
            <a:ext cx="4508946" cy="1325563"/>
          </a:xfrm>
        </p:spPr>
        <p:txBody>
          <a:bodyPr anchor="b">
            <a:normAutofit/>
          </a:bodyPr>
          <a:lstStyle/>
          <a:p>
            <a:pPr algn="r"/>
            <a:r>
              <a:rPr lang="en-US" dirty="0">
                <a:solidFill>
                  <a:schemeClr val="bg1"/>
                </a:solidFill>
              </a:rPr>
              <a:t>Fitness Plan</a:t>
            </a:r>
          </a:p>
        </p:txBody>
      </p:sp>
      <p:cxnSp>
        <p:nvCxnSpPr>
          <p:cNvPr id="10" name="Straight Connector 9"/>
          <p:cNvCxnSpPr>
            <a:cxnSpLocks noGrp="1" noRot="1" noChangeAspect="1" noMove="1" noResize="1" noEditPoints="1" noAdjustHandles="1" noChangeArrowheads="1" noChangeShapeType="1"/>
          </p:cNvCxnSpPr>
          <p:nvPr/>
        </p:nvCxnSpPr>
        <p:spPr>
          <a:xfrm flipH="1">
            <a:off x="126210" y="2026340"/>
            <a:ext cx="522093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aphicFrame>
        <p:nvGraphicFramePr>
          <p:cNvPr id="4" name="Table 4"/>
          <p:cNvGraphicFramePr>
            <a:graphicFrameLocks noGrp="1"/>
          </p:cNvGraphicFramePr>
          <p:nvPr>
            <p:ph idx="1"/>
          </p:nvPr>
        </p:nvGraphicFramePr>
        <p:xfrm>
          <a:off x="838201" y="2979606"/>
          <a:ext cx="10515597" cy="25958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000"/>
                    </a:ext>
                  </a:extLst>
                </a:gridCol>
                <a:gridCol w="3505199">
                  <a:extLst>
                    <a:ext uri="{9D8B030D-6E8A-4147-A177-3AD203B41FA5}">
                      <a16:colId xmlns:a16="http://schemas.microsoft.com/office/drawing/2014/main" val="20001"/>
                    </a:ext>
                  </a:extLst>
                </a:gridCol>
                <a:gridCol w="3505199">
                  <a:extLst>
                    <a:ext uri="{9D8B030D-6E8A-4147-A177-3AD203B41FA5}">
                      <a16:colId xmlns:a16="http://schemas.microsoft.com/office/drawing/2014/main" val="20002"/>
                    </a:ext>
                  </a:extLst>
                </a:gridCol>
              </a:tblGrid>
              <a:tr h="370840">
                <a:tc>
                  <a:txBody>
                    <a:bodyPr/>
                    <a:lstStyle/>
                    <a:p>
                      <a:r>
                        <a:rPr lang="en-US" dirty="0"/>
                        <a:t>Monday</a:t>
                      </a:r>
                    </a:p>
                  </a:txBody>
                  <a:tcPr/>
                </a:tc>
                <a:tc>
                  <a:txBody>
                    <a:bodyPr/>
                    <a:lstStyle/>
                    <a:p>
                      <a:r>
                        <a:rPr lang="en-US" dirty="0"/>
                        <a:t>Pizza</a:t>
                      </a:r>
                    </a:p>
                  </a:txBody>
                  <a:tcPr/>
                </a:tc>
                <a:tc>
                  <a:txBody>
                    <a:bodyPr/>
                    <a:lstStyle/>
                    <a:p>
                      <a:r>
                        <a:rPr lang="en-US" dirty="0"/>
                        <a:t>Running </a:t>
                      </a:r>
                    </a:p>
                  </a:txBody>
                  <a:tcPr/>
                </a:tc>
                <a:extLst>
                  <a:ext uri="{0D108BD9-81ED-4DB2-BD59-A6C34878D82A}">
                    <a16:rowId xmlns:a16="http://schemas.microsoft.com/office/drawing/2014/main" val="10000"/>
                  </a:ext>
                </a:extLst>
              </a:tr>
              <a:tr h="370840">
                <a:tc>
                  <a:txBody>
                    <a:bodyPr/>
                    <a:lstStyle/>
                    <a:p>
                      <a:r>
                        <a:rPr lang="en-US" dirty="0"/>
                        <a:t>Tuesday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Wednesday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Thursday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r>
                        <a:rPr lang="en-US" dirty="0"/>
                        <a:t>Friday</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4"/>
                  </a:ext>
                </a:extLst>
              </a:tr>
              <a:tr h="370840">
                <a:tc>
                  <a:txBody>
                    <a:bodyPr/>
                    <a:lstStyle/>
                    <a:p>
                      <a:r>
                        <a:rPr lang="en-US" dirty="0"/>
                        <a:t>Saturday </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5"/>
                  </a:ext>
                </a:extLst>
              </a:tr>
              <a:tr h="370840">
                <a:tc>
                  <a:txBody>
                    <a:bodyPr/>
                    <a:lstStyle/>
                    <a:p>
                      <a:r>
                        <a:rPr lang="en-US" dirty="0"/>
                        <a:t>Sunday</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sp>
        <p:nvSpPr>
          <p:cNvPr id="12" name="Rectangle 11"/>
          <p:cNvSpPr>
            <a:spLocks noGrp="1" noRot="1" noChangeAspect="1" noMove="1" noResize="1" noEditPoints="1" noAdjustHandles="1" noChangeArrowheads="1" noChangeShapeType="1" noTextEdit="1"/>
          </p:cNvSpPr>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362" name="Picture 2" descr="LADIES ONLY FITNESS - 1055 Victoria Street, Kamloops, BC - Yel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7612" y="328613"/>
            <a:ext cx="3429000" cy="199618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5"/>
          <p:cNvGraphicFramePr>
            <a:graphicFrameLocks noGrp="1"/>
          </p:cNvGraphicFramePr>
          <p:nvPr/>
        </p:nvGraphicFramePr>
        <p:xfrm>
          <a:off x="838201" y="2616006"/>
          <a:ext cx="10515598" cy="37084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0000"/>
                    </a:ext>
                  </a:extLst>
                </a:gridCol>
                <a:gridCol w="3471863">
                  <a:extLst>
                    <a:ext uri="{9D8B030D-6E8A-4147-A177-3AD203B41FA5}">
                      <a16:colId xmlns:a16="http://schemas.microsoft.com/office/drawing/2014/main" val="20001"/>
                    </a:ext>
                  </a:extLst>
                </a:gridCol>
                <a:gridCol w="3538536">
                  <a:extLst>
                    <a:ext uri="{9D8B030D-6E8A-4147-A177-3AD203B41FA5}">
                      <a16:colId xmlns:a16="http://schemas.microsoft.com/office/drawing/2014/main" val="20002"/>
                    </a:ext>
                  </a:extLst>
                </a:gridCol>
              </a:tblGrid>
              <a:tr h="370840">
                <a:tc>
                  <a:txBody>
                    <a:bodyPr/>
                    <a:lstStyle/>
                    <a:p>
                      <a:r>
                        <a:rPr lang="en-US" dirty="0"/>
                        <a:t>Days of the Week</a:t>
                      </a:r>
                    </a:p>
                  </a:txBody>
                  <a:tcPr/>
                </a:tc>
                <a:tc>
                  <a:txBody>
                    <a:bodyPr/>
                    <a:lstStyle/>
                    <a:p>
                      <a:r>
                        <a:rPr lang="en-US" dirty="0"/>
                        <a:t>Food for the day</a:t>
                      </a:r>
                    </a:p>
                  </a:txBody>
                  <a:tcPr/>
                </a:tc>
                <a:tc>
                  <a:txBody>
                    <a:bodyPr/>
                    <a:lstStyle/>
                    <a:p>
                      <a:r>
                        <a:rPr lang="en-US" dirty="0"/>
                        <a:t>Exercises </a:t>
                      </a:r>
                    </a:p>
                  </a:txBody>
                  <a:tcPr/>
                </a:tc>
                <a:extLst>
                  <a:ext uri="{0D108BD9-81ED-4DB2-BD59-A6C34878D82A}">
                    <a16:rowId xmlns:a16="http://schemas.microsoft.com/office/drawing/2014/main" val="10000"/>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2921</TotalTime>
  <Words>442</Words>
  <Application>Microsoft Macintosh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Cavolini</vt:lpstr>
      <vt:lpstr>Circular</vt:lpstr>
      <vt:lpstr>Engravers MT</vt:lpstr>
      <vt:lpstr>Luminari</vt:lpstr>
      <vt:lpstr>Office Theme</vt:lpstr>
      <vt:lpstr>Conversation club Nov 8th, 7:30 pm </vt:lpstr>
      <vt:lpstr>Today’s Topic: Fitness </vt:lpstr>
      <vt:lpstr>which one OF THESE PICTURES IS Healthy living? </vt:lpstr>
      <vt:lpstr>How has Fitness Helped you?</vt:lpstr>
      <vt:lpstr>How do you plan to improve your health? </vt:lpstr>
      <vt:lpstr> Game #1: Create a Story                                             Your superpower is the ability to make people sing, dance and jump randomly. You notice that every time you go to the gym, there is a certain person that bully’s and pushes people out of his way. Create a funny story on how you would take care this person. Each Breakout room will have a different set of powers? </vt:lpstr>
      <vt:lpstr>Game #1</vt:lpstr>
      <vt:lpstr>Game #2: In this game you will create a fitness plan for yourself</vt:lpstr>
      <vt:lpstr>Fitness Plan</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Conversation club Nov 8th, 7:30 pm </dc:title>
  <dc:creator>Miguel Romero</dc:creator>
  <cp:lastModifiedBy>Miguel Romero</cp:lastModifiedBy>
  <cp:revision>6</cp:revision>
  <dcterms:created xsi:type="dcterms:W3CDTF">2022-11-09T02:31:24Z</dcterms:created>
  <dcterms:modified xsi:type="dcterms:W3CDTF">2022-11-11T03:14:18Z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1033-4.5.1.7704</vt:lpwstr>
  </property>
</Properties>
</file>