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4" r:id="rId8"/>
    <p:sldId id="265" r:id="rId9"/>
    <p:sldId id="263"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p:cViewPr varScale="1">
        <p:scale>
          <a:sx n="90" d="100"/>
          <a:sy n="90" d="100"/>
        </p:scale>
        <p:origin x="232"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A7E98-E2E0-65BB-FC0E-B08913D323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593BC6-8A8E-68CB-52F7-80E03F288B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AB809F-5393-58CC-4E39-F7B5FD41C9DB}"/>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5" name="Footer Placeholder 4">
            <a:extLst>
              <a:ext uri="{FF2B5EF4-FFF2-40B4-BE49-F238E27FC236}">
                <a16:creationId xmlns:a16="http://schemas.microsoft.com/office/drawing/2014/main" id="{36BD565C-34D3-6CB7-8CB9-0AD56FF99D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A83AC3-5A2B-8B6E-7056-DEABF7953E29}"/>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298477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AB9B-A278-5E69-012F-18C5290A6A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16ECDA-6779-723B-0E2B-504AD89A4F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4C2D3E-AD40-B86F-5263-499A58C9F3BC}"/>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5" name="Footer Placeholder 4">
            <a:extLst>
              <a:ext uri="{FF2B5EF4-FFF2-40B4-BE49-F238E27FC236}">
                <a16:creationId xmlns:a16="http://schemas.microsoft.com/office/drawing/2014/main" id="{47F66E99-C202-1FF6-20DF-E3EE765D71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F4D0DF-CB85-2B67-F82D-72F06B3F23B9}"/>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375263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60E138-1503-0885-21A9-C2269FE16E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A3D60C-B150-8EF9-7F0F-F64C14C342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9F153D-9371-AB14-7D42-E9BAFEA1D6F9}"/>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5" name="Footer Placeholder 4">
            <a:extLst>
              <a:ext uri="{FF2B5EF4-FFF2-40B4-BE49-F238E27FC236}">
                <a16:creationId xmlns:a16="http://schemas.microsoft.com/office/drawing/2014/main" id="{0A8F5AD7-F72E-7AB1-65B0-F08060E250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D1C6D4-7F0D-A7B5-AB88-6A9B539ECF4D}"/>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1950445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BFB33-8E07-E630-76F0-364BE0112A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15AFA2-FC13-93CC-0CE6-39774F7CED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EE980C-F7E4-66D9-4BA0-2F866DF2B4ED}"/>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5" name="Footer Placeholder 4">
            <a:extLst>
              <a:ext uri="{FF2B5EF4-FFF2-40B4-BE49-F238E27FC236}">
                <a16:creationId xmlns:a16="http://schemas.microsoft.com/office/drawing/2014/main" id="{1F988255-4427-12CE-F379-A5CDC4E8B5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6A0230-6E5A-C0F7-4A7E-67C201A397C2}"/>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53373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DF9F-6739-CD9C-083D-20F649042C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FB9EA6-9D11-4953-2DAA-8B2A99E700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0392AE-DFDB-1104-393B-8F478533253C}"/>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5" name="Footer Placeholder 4">
            <a:extLst>
              <a:ext uri="{FF2B5EF4-FFF2-40B4-BE49-F238E27FC236}">
                <a16:creationId xmlns:a16="http://schemas.microsoft.com/office/drawing/2014/main" id="{43E4D636-63BB-C7B7-706C-A41EFCE75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C353DA-00F0-5D41-EB37-110670F13165}"/>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3212998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4162E-48C5-C336-A986-FB6DE1B74B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4DB0E6-AC8E-5AA9-3FAA-27CF35D0F8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B719F4-071D-1FF5-E5D2-F88D7224A9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CB933A-30E8-E4A0-D332-78BDBFDEEAA7}"/>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6" name="Footer Placeholder 5">
            <a:extLst>
              <a:ext uri="{FF2B5EF4-FFF2-40B4-BE49-F238E27FC236}">
                <a16:creationId xmlns:a16="http://schemas.microsoft.com/office/drawing/2014/main" id="{59021DD0-A431-DA9F-0C5E-A421366FDB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050FD-3B42-B163-CAAD-0C2CA40BF103}"/>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393868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10113-6CEA-BC74-0B1B-6B5B2C280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6E5E23-67E2-C460-A845-D9434135B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FE2CEE-AA00-0EEE-FAD9-70824CFD2E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2446C7-A4D6-1C3B-D1D2-1B28745B6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EB84C4-E2B9-2693-E71B-AEABEB5938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A92B55-16D4-C732-8447-5162573A1563}"/>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8" name="Footer Placeholder 7">
            <a:extLst>
              <a:ext uri="{FF2B5EF4-FFF2-40B4-BE49-F238E27FC236}">
                <a16:creationId xmlns:a16="http://schemas.microsoft.com/office/drawing/2014/main" id="{AFC165B4-1D1C-06F1-D095-EB192719F2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0AAF67-40DD-9047-D706-BC85FABCDA40}"/>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358031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95278-0AF4-6403-1A32-08D29A71F7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BC013A-99CA-79A4-A3D6-9EB7596C1F2B}"/>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4" name="Footer Placeholder 3">
            <a:extLst>
              <a:ext uri="{FF2B5EF4-FFF2-40B4-BE49-F238E27FC236}">
                <a16:creationId xmlns:a16="http://schemas.microsoft.com/office/drawing/2014/main" id="{B0BF2D67-9ED4-7993-909D-E96A40E568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F1199D-1BEB-91AC-5BA6-834FADC1282C}"/>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89895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720BF-0C5F-8984-A812-F00030F4B1A8}"/>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3" name="Footer Placeholder 2">
            <a:extLst>
              <a:ext uri="{FF2B5EF4-FFF2-40B4-BE49-F238E27FC236}">
                <a16:creationId xmlns:a16="http://schemas.microsoft.com/office/drawing/2014/main" id="{EC5B6AAE-9BE8-C292-113D-ABA26389F9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61E57-0E58-4E58-5083-DEADFEBBC61F}"/>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313303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9472-3B1D-9557-5507-B7C4CF80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2E88E6-109F-5518-975A-1049A816D0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1E3513-7E4F-EB8E-5835-BE68E1BAA2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AFFC9A-3873-B596-0A4F-77D9E1D30E50}"/>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6" name="Footer Placeholder 5">
            <a:extLst>
              <a:ext uri="{FF2B5EF4-FFF2-40B4-BE49-F238E27FC236}">
                <a16:creationId xmlns:a16="http://schemas.microsoft.com/office/drawing/2014/main" id="{9E6D9877-29A9-9E0F-B05E-1237FBD2F4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BA55A0-77CA-4467-FA3F-DE211CC61F3C}"/>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391703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D0A89-E04A-498A-57C3-170B6EBD30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0FFB25-6980-484F-2181-22D1938A31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E90DA7-BE7E-6B3C-02E2-CBDC2B012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C2CEAD-E88B-7662-6EAB-35BAA9BFA88B}"/>
              </a:ext>
            </a:extLst>
          </p:cNvPr>
          <p:cNvSpPr>
            <a:spLocks noGrp="1"/>
          </p:cNvSpPr>
          <p:nvPr>
            <p:ph type="dt" sz="half" idx="10"/>
          </p:nvPr>
        </p:nvSpPr>
        <p:spPr/>
        <p:txBody>
          <a:bodyPr/>
          <a:lstStyle/>
          <a:p>
            <a:fld id="{4B1DC39E-1094-3344-9C0D-756D6A3C1612}" type="datetimeFigureOut">
              <a:rPr lang="en-US" smtClean="0"/>
              <a:t>11/5/22</a:t>
            </a:fld>
            <a:endParaRPr lang="en-US"/>
          </a:p>
        </p:txBody>
      </p:sp>
      <p:sp>
        <p:nvSpPr>
          <p:cNvPr id="6" name="Footer Placeholder 5">
            <a:extLst>
              <a:ext uri="{FF2B5EF4-FFF2-40B4-BE49-F238E27FC236}">
                <a16:creationId xmlns:a16="http://schemas.microsoft.com/office/drawing/2014/main" id="{A577648A-084A-E756-FAF4-3DF9AC9677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4505A6-D8DD-E450-A15C-797CF31942D4}"/>
              </a:ext>
            </a:extLst>
          </p:cNvPr>
          <p:cNvSpPr>
            <a:spLocks noGrp="1"/>
          </p:cNvSpPr>
          <p:nvPr>
            <p:ph type="sldNum" sz="quarter" idx="12"/>
          </p:nvPr>
        </p:nvSpPr>
        <p:spPr/>
        <p:txBody>
          <a:bodyPr/>
          <a:lstStyle/>
          <a:p>
            <a:fld id="{DF2B3655-B880-0642-9ACF-282D3AFF5D5D}" type="slidenum">
              <a:rPr lang="en-US" smtClean="0"/>
              <a:t>‹#›</a:t>
            </a:fld>
            <a:endParaRPr lang="en-US"/>
          </a:p>
        </p:txBody>
      </p:sp>
    </p:spTree>
    <p:extLst>
      <p:ext uri="{BB962C8B-B14F-4D97-AF65-F5344CB8AC3E}">
        <p14:creationId xmlns:p14="http://schemas.microsoft.com/office/powerpoint/2010/main" val="348584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7B25DD-A51E-413E-6CD8-3805D0DF8E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5C4041-C36C-6615-27A9-E693C49ED5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26F549-C1BF-1806-885E-FBADDE5857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DC39E-1094-3344-9C0D-756D6A3C1612}" type="datetimeFigureOut">
              <a:rPr lang="en-US" smtClean="0"/>
              <a:t>11/5/22</a:t>
            </a:fld>
            <a:endParaRPr lang="en-US"/>
          </a:p>
        </p:txBody>
      </p:sp>
      <p:sp>
        <p:nvSpPr>
          <p:cNvPr id="5" name="Footer Placeholder 4">
            <a:extLst>
              <a:ext uri="{FF2B5EF4-FFF2-40B4-BE49-F238E27FC236}">
                <a16:creationId xmlns:a16="http://schemas.microsoft.com/office/drawing/2014/main" id="{D5CEAE53-8E4E-2316-9FE1-D1C92BD8F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842BA0-412C-BC8C-4CCC-02E81CD1F9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B3655-B880-0642-9ACF-282D3AFF5D5D}" type="slidenum">
              <a:rPr lang="en-US" smtClean="0"/>
              <a:t>‹#›</a:t>
            </a:fld>
            <a:endParaRPr lang="en-US"/>
          </a:p>
        </p:txBody>
      </p:sp>
    </p:spTree>
    <p:extLst>
      <p:ext uri="{BB962C8B-B14F-4D97-AF65-F5344CB8AC3E}">
        <p14:creationId xmlns:p14="http://schemas.microsoft.com/office/powerpoint/2010/main" val="4134323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6" name="Rectangle 1055">
            <a:extLst>
              <a:ext uri="{FF2B5EF4-FFF2-40B4-BE49-F238E27FC236}">
                <a16:creationId xmlns:a16="http://schemas.microsoft.com/office/drawing/2014/main" id="{5F18414D-1626-4996-AACB-23D3DE45B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58" name="Rectangle 1057">
            <a:extLst>
              <a:ext uri="{FF2B5EF4-FFF2-40B4-BE49-F238E27FC236}">
                <a16:creationId xmlns:a16="http://schemas.microsoft.com/office/drawing/2014/main" id="{D84C2E9E-0B5D-4B5F-9A1F-70EBDCE39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60" name="Straight Connector 1059">
            <a:extLst>
              <a:ext uri="{FF2B5EF4-FFF2-40B4-BE49-F238E27FC236}">
                <a16:creationId xmlns:a16="http://schemas.microsoft.com/office/drawing/2014/main" id="{07A9243D-8FC3-4B36-874B-55906B03F48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096001" y="3209925"/>
            <a:ext cx="60959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26" name="Picture 2" descr="109 Nerd Man Doing Gym Stock Photos - Free &amp; Royalty-Free Stock Photos from  Dreamstime">
            <a:extLst>
              <a:ext uri="{FF2B5EF4-FFF2-40B4-BE49-F238E27FC236}">
                <a16:creationId xmlns:a16="http://schemas.microsoft.com/office/drawing/2014/main" id="{1D48714C-354C-5188-3C8B-95F1843D24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798" r="22226"/>
          <a:stretch/>
        </p:blipFill>
        <p:spPr bwMode="auto">
          <a:xfrm>
            <a:off x="722313" y="114300"/>
            <a:ext cx="3522663" cy="4041775"/>
          </a:xfrm>
          <a:custGeom>
            <a:avLst/>
            <a:gdLst/>
            <a:ahLst/>
            <a:cxnLst/>
            <a:rect l="l" t="t" r="r" b="b"/>
            <a:pathLst>
              <a:path w="5004928" h="5727482">
                <a:moveTo>
                  <a:pt x="1673274" y="0"/>
                </a:moveTo>
                <a:cubicBezTo>
                  <a:pt x="3513296" y="0"/>
                  <a:pt x="5004928" y="1491632"/>
                  <a:pt x="5004928" y="3331654"/>
                </a:cubicBezTo>
                <a:cubicBezTo>
                  <a:pt x="5004928" y="4251665"/>
                  <a:pt x="4632020" y="5084579"/>
                  <a:pt x="4029109" y="5687489"/>
                </a:cubicBezTo>
                <a:lnTo>
                  <a:pt x="3985106" y="5727482"/>
                </a:lnTo>
                <a:lnTo>
                  <a:pt x="0" y="5727482"/>
                </a:lnTo>
                <a:lnTo>
                  <a:pt x="0" y="453879"/>
                </a:lnTo>
                <a:lnTo>
                  <a:pt x="85210" y="402113"/>
                </a:lnTo>
                <a:cubicBezTo>
                  <a:pt x="557283" y="145668"/>
                  <a:pt x="1098267" y="0"/>
                  <a:pt x="1673274" y="0"/>
                </a:cubicBezTo>
                <a:close/>
              </a:path>
            </a:pathLst>
          </a:custGeom>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22DA044D-D391-8A8F-D7A3-9B7115E00CEE}"/>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r="3" b="14996"/>
          <a:stretch/>
        </p:blipFill>
        <p:spPr bwMode="auto">
          <a:xfrm>
            <a:off x="722313" y="4237038"/>
            <a:ext cx="3522663" cy="2503488"/>
          </a:xfrm>
          <a:custGeom>
            <a:avLst/>
            <a:gdLst/>
            <a:ahLst/>
            <a:cxnLst/>
            <a:rect l="l" t="t" r="r" b="b"/>
            <a:pathLst>
              <a:path w="5061985" h="3630170">
                <a:moveTo>
                  <a:pt x="253815" y="0"/>
                </a:moveTo>
                <a:lnTo>
                  <a:pt x="4808170" y="0"/>
                </a:lnTo>
                <a:lnTo>
                  <a:pt x="4863087" y="114001"/>
                </a:lnTo>
                <a:cubicBezTo>
                  <a:pt x="4991162" y="416805"/>
                  <a:pt x="5061985" y="749721"/>
                  <a:pt x="5061985" y="1099178"/>
                </a:cubicBezTo>
                <a:cubicBezTo>
                  <a:pt x="5061985" y="2497007"/>
                  <a:pt x="3928821" y="3630170"/>
                  <a:pt x="2530993" y="3630170"/>
                </a:cubicBezTo>
                <a:cubicBezTo>
                  <a:pt x="1133164" y="3630170"/>
                  <a:pt x="0" y="2497007"/>
                  <a:pt x="0" y="1099178"/>
                </a:cubicBezTo>
                <a:cubicBezTo>
                  <a:pt x="0" y="749721"/>
                  <a:pt x="70823" y="416805"/>
                  <a:pt x="198898" y="114001"/>
                </a:cubicBezTo>
                <a:close/>
              </a:path>
            </a:pathLst>
          </a:custGeom>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86BCBDC-6C20-A0F6-4780-CF1D2478E825}"/>
              </a:ext>
            </a:extLst>
          </p:cNvPr>
          <p:cNvSpPr>
            <a:spLocks noGrp="1"/>
          </p:cNvSpPr>
          <p:nvPr>
            <p:ph type="ctrTitle"/>
          </p:nvPr>
        </p:nvSpPr>
        <p:spPr>
          <a:xfrm>
            <a:off x="6095999" y="707132"/>
            <a:ext cx="3667125" cy="2387600"/>
          </a:xfrm>
        </p:spPr>
        <p:txBody>
          <a:bodyPr>
            <a:normAutofit/>
          </a:bodyPr>
          <a:lstStyle/>
          <a:p>
            <a:pPr algn="l"/>
            <a:r>
              <a:rPr lang="en-US" sz="3500" b="1" dirty="0">
                <a:solidFill>
                  <a:schemeClr val="bg1"/>
                </a:solidFill>
                <a:latin typeface="Luminari" panose="02000505000000020004" pitchFamily="2" charset="0"/>
                <a:cs typeface="Cavolini" panose="03000502040302020204" pitchFamily="66" charset="0"/>
              </a:rPr>
              <a:t>Conversation club</a:t>
            </a:r>
            <a:br>
              <a:rPr lang="en-US" sz="3500" b="1" dirty="0">
                <a:solidFill>
                  <a:schemeClr val="bg1"/>
                </a:solidFill>
                <a:latin typeface="Luminari" panose="02000505000000020004" pitchFamily="2" charset="0"/>
                <a:cs typeface="Cavolini" panose="03000502040302020204" pitchFamily="66" charset="0"/>
              </a:rPr>
            </a:br>
            <a:r>
              <a:rPr lang="en-US" sz="3500" b="1" dirty="0">
                <a:solidFill>
                  <a:schemeClr val="bg1"/>
                </a:solidFill>
                <a:latin typeface="Luminari" panose="02000505000000020004" pitchFamily="2" charset="0"/>
                <a:cs typeface="Cavolini" panose="03000502040302020204" pitchFamily="66" charset="0"/>
              </a:rPr>
              <a:t>Nov 8</a:t>
            </a:r>
            <a:r>
              <a:rPr lang="en-US" sz="3500" b="1" baseline="30000" dirty="0">
                <a:solidFill>
                  <a:schemeClr val="bg1"/>
                </a:solidFill>
                <a:latin typeface="Luminari" panose="02000505000000020004" pitchFamily="2" charset="0"/>
                <a:cs typeface="Cavolini" panose="03000502040302020204" pitchFamily="66" charset="0"/>
              </a:rPr>
              <a:t>th</a:t>
            </a:r>
            <a:r>
              <a:rPr lang="en-US" sz="3500" b="1" dirty="0">
                <a:solidFill>
                  <a:schemeClr val="bg1"/>
                </a:solidFill>
                <a:latin typeface="Luminari" panose="02000505000000020004" pitchFamily="2" charset="0"/>
                <a:cs typeface="Cavolini" panose="03000502040302020204" pitchFamily="66" charset="0"/>
              </a:rPr>
              <a:t>, 7:30 pm </a:t>
            </a:r>
          </a:p>
        </p:txBody>
      </p:sp>
      <p:sp>
        <p:nvSpPr>
          <p:cNvPr id="3" name="Subtitle 2">
            <a:extLst>
              <a:ext uri="{FF2B5EF4-FFF2-40B4-BE49-F238E27FC236}">
                <a16:creationId xmlns:a16="http://schemas.microsoft.com/office/drawing/2014/main" id="{4E3A302B-A2BD-B78E-0D7E-443C61E1F3CF}"/>
              </a:ext>
            </a:extLst>
          </p:cNvPr>
          <p:cNvSpPr>
            <a:spLocks noGrp="1"/>
          </p:cNvSpPr>
          <p:nvPr>
            <p:ph type="subTitle" idx="1"/>
          </p:nvPr>
        </p:nvSpPr>
        <p:spPr>
          <a:xfrm>
            <a:off x="6096000" y="3494783"/>
            <a:ext cx="3667124" cy="2201159"/>
          </a:xfrm>
        </p:spPr>
        <p:txBody>
          <a:bodyPr>
            <a:normAutofit/>
          </a:bodyPr>
          <a:lstStyle/>
          <a:p>
            <a:pPr algn="l"/>
            <a:r>
              <a:rPr lang="en-US" sz="2000" b="1">
                <a:solidFill>
                  <a:schemeClr val="bg1"/>
                </a:solidFill>
                <a:latin typeface="Luminari" panose="02000505000000020004" pitchFamily="2" charset="0"/>
                <a:ea typeface="+mj-ea"/>
                <a:cs typeface="Cavolini" panose="03000502040302020204" pitchFamily="66" charset="0"/>
              </a:rPr>
              <a:t>TESL-3050</a:t>
            </a:r>
          </a:p>
        </p:txBody>
      </p:sp>
    </p:spTree>
    <p:extLst>
      <p:ext uri="{BB962C8B-B14F-4D97-AF65-F5344CB8AC3E}">
        <p14:creationId xmlns:p14="http://schemas.microsoft.com/office/powerpoint/2010/main" val="154567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orm's eye view of the feet of a person running on the road">
            <a:extLst>
              <a:ext uri="{FF2B5EF4-FFF2-40B4-BE49-F238E27FC236}">
                <a16:creationId xmlns:a16="http://schemas.microsoft.com/office/drawing/2014/main" id="{A0B5EB89-31D6-EEE0-40F8-1D9B6499C6DF}"/>
              </a:ext>
            </a:extLst>
          </p:cNvPr>
          <p:cNvPicPr>
            <a:picLocks noChangeAspect="1"/>
          </p:cNvPicPr>
          <p:nvPr/>
        </p:nvPicPr>
        <p:blipFill rotWithShape="1">
          <a:blip r:embed="rId2">
            <a:alphaModFix amt="50000"/>
          </a:blip>
          <a:srcRect b="11765"/>
          <a:stretch/>
        </p:blipFill>
        <p:spPr>
          <a:xfrm>
            <a:off x="20" y="1"/>
            <a:ext cx="12191980" cy="6857999"/>
          </a:xfrm>
          <a:prstGeom prst="rect">
            <a:avLst/>
          </a:prstGeom>
          <a:solidFill>
            <a:schemeClr val="bg1"/>
          </a:solidFill>
        </p:spPr>
      </p:pic>
      <p:sp>
        <p:nvSpPr>
          <p:cNvPr id="2" name="Title 1">
            <a:extLst>
              <a:ext uri="{FF2B5EF4-FFF2-40B4-BE49-F238E27FC236}">
                <a16:creationId xmlns:a16="http://schemas.microsoft.com/office/drawing/2014/main" id="{DBCE4F91-01D3-4646-221D-ADCF9316EC30}"/>
              </a:ext>
            </a:extLst>
          </p:cNvPr>
          <p:cNvSpPr>
            <a:spLocks noGrp="1"/>
          </p:cNvSpPr>
          <p:nvPr>
            <p:ph type="title"/>
          </p:nvPr>
        </p:nvSpPr>
        <p:spPr>
          <a:xfrm>
            <a:off x="1604962" y="149942"/>
            <a:ext cx="9144000" cy="1098395"/>
          </a:xfrm>
        </p:spPr>
        <p:txBody>
          <a:bodyPr vert="horz" lIns="91440" tIns="45720" rIns="91440" bIns="45720" rtlCol="0" anchor="b">
            <a:normAutofit/>
          </a:bodyPr>
          <a:lstStyle/>
          <a:p>
            <a:pPr algn="ctr"/>
            <a:r>
              <a:rPr lang="en-US" sz="6000" dirty="0">
                <a:solidFill>
                  <a:srgbClr val="FFFFFF"/>
                </a:solidFill>
              </a:rPr>
              <a:t>EXIT TICKET</a:t>
            </a:r>
          </a:p>
        </p:txBody>
      </p:sp>
      <p:sp>
        <p:nvSpPr>
          <p:cNvPr id="3" name="Content Placeholder 2">
            <a:extLst>
              <a:ext uri="{FF2B5EF4-FFF2-40B4-BE49-F238E27FC236}">
                <a16:creationId xmlns:a16="http://schemas.microsoft.com/office/drawing/2014/main" id="{CE484F80-E33C-5DA2-674D-5232CC51BBC4}"/>
              </a:ext>
            </a:extLst>
          </p:cNvPr>
          <p:cNvSpPr>
            <a:spLocks noGrp="1"/>
          </p:cNvSpPr>
          <p:nvPr>
            <p:ph idx="1"/>
          </p:nvPr>
        </p:nvSpPr>
        <p:spPr>
          <a:xfrm>
            <a:off x="1604962" y="1773393"/>
            <a:ext cx="9144000" cy="641196"/>
          </a:xfrm>
          <a:solidFill>
            <a:schemeClr val="bg1"/>
          </a:solidFill>
        </p:spPr>
        <p:txBody>
          <a:bodyPr vert="horz" lIns="91440" tIns="45720" rIns="91440" bIns="45720" rtlCol="0">
            <a:normAutofit/>
          </a:bodyPr>
          <a:lstStyle/>
          <a:p>
            <a:pPr marL="0" indent="0" algn="ctr">
              <a:buNone/>
            </a:pPr>
            <a:r>
              <a:rPr lang="en-US" sz="2400" dirty="0">
                <a:solidFill>
                  <a:srgbClr val="FFFFFF"/>
                </a:solidFill>
              </a:rPr>
              <a:t>Tell me one thing about you plan on doing for your fitness future</a:t>
            </a:r>
          </a:p>
        </p:txBody>
      </p:sp>
    </p:spTree>
    <p:extLst>
      <p:ext uri="{BB962C8B-B14F-4D97-AF65-F5344CB8AC3E}">
        <p14:creationId xmlns:p14="http://schemas.microsoft.com/office/powerpoint/2010/main" val="37386279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09340F-95F6-6148-737F-92045FC4F941}"/>
              </a:ext>
            </a:extLst>
          </p:cNvPr>
          <p:cNvSpPr>
            <a:spLocks noGrp="1"/>
          </p:cNvSpPr>
          <p:nvPr>
            <p:ph type="title"/>
          </p:nvPr>
        </p:nvSpPr>
        <p:spPr>
          <a:xfrm>
            <a:off x="838200" y="1641752"/>
            <a:ext cx="4391024" cy="1323439"/>
          </a:xfrm>
        </p:spPr>
        <p:txBody>
          <a:bodyPr anchor="t">
            <a:normAutofit/>
          </a:bodyPr>
          <a:lstStyle/>
          <a:p>
            <a:r>
              <a:rPr lang="en-US" sz="3100" dirty="0">
                <a:solidFill>
                  <a:schemeClr val="bg1"/>
                </a:solidFill>
                <a:latin typeface="Engravers MT" panose="02090707080505020304" pitchFamily="18" charset="77"/>
              </a:rPr>
              <a:t>Today’s Topic: Fitness </a:t>
            </a:r>
          </a:p>
        </p:txBody>
      </p:sp>
      <p:sp>
        <p:nvSpPr>
          <p:cNvPr id="3" name="Content Placeholder 2">
            <a:extLst>
              <a:ext uri="{FF2B5EF4-FFF2-40B4-BE49-F238E27FC236}">
                <a16:creationId xmlns:a16="http://schemas.microsoft.com/office/drawing/2014/main" id="{DF0762E8-64DE-FA64-22D7-EE67DA5A9F83}"/>
              </a:ext>
            </a:extLst>
          </p:cNvPr>
          <p:cNvSpPr>
            <a:spLocks noGrp="1"/>
          </p:cNvSpPr>
          <p:nvPr>
            <p:ph idx="1"/>
          </p:nvPr>
        </p:nvSpPr>
        <p:spPr>
          <a:xfrm>
            <a:off x="838200" y="3146400"/>
            <a:ext cx="4391024" cy="3382988"/>
          </a:xfrm>
        </p:spPr>
        <p:txBody>
          <a:bodyPr>
            <a:normAutofit/>
          </a:bodyPr>
          <a:lstStyle/>
          <a:p>
            <a:pPr marL="0" indent="0">
              <a:buNone/>
            </a:pPr>
            <a:r>
              <a:rPr lang="en-US" sz="2400" dirty="0">
                <a:solidFill>
                  <a:schemeClr val="bg1">
                    <a:alpha val="80000"/>
                  </a:schemeClr>
                </a:solidFill>
              </a:rPr>
              <a:t>How many times do you exercise per week? </a:t>
            </a:r>
          </a:p>
          <a:p>
            <a:pPr marL="0" indent="0">
              <a:buNone/>
            </a:pPr>
            <a:endParaRPr lang="en-US" sz="2400" dirty="0">
              <a:solidFill>
                <a:schemeClr val="bg1">
                  <a:alpha val="80000"/>
                </a:schemeClr>
              </a:solidFill>
            </a:endParaRPr>
          </a:p>
          <a:p>
            <a:pPr marL="514350" indent="-514350">
              <a:buAutoNum type="alphaUcPeriod"/>
            </a:pPr>
            <a:r>
              <a:rPr lang="en-US" sz="2400" dirty="0">
                <a:solidFill>
                  <a:schemeClr val="bg1">
                    <a:alpha val="80000"/>
                  </a:schemeClr>
                </a:solidFill>
              </a:rPr>
              <a:t>3-4 Times a week</a:t>
            </a:r>
          </a:p>
          <a:p>
            <a:pPr marL="514350" indent="-514350">
              <a:buAutoNum type="alphaUcPeriod"/>
            </a:pPr>
            <a:r>
              <a:rPr lang="en-US" sz="2400" dirty="0">
                <a:solidFill>
                  <a:schemeClr val="bg1">
                    <a:alpha val="80000"/>
                  </a:schemeClr>
                </a:solidFill>
              </a:rPr>
              <a:t>Never</a:t>
            </a:r>
          </a:p>
          <a:p>
            <a:pPr marL="514350" indent="-514350">
              <a:buAutoNum type="alphaUcPeriod"/>
            </a:pPr>
            <a:r>
              <a:rPr lang="en-US" sz="2400" dirty="0">
                <a:solidFill>
                  <a:schemeClr val="bg1">
                    <a:alpha val="80000"/>
                  </a:schemeClr>
                </a:solidFill>
              </a:rPr>
              <a:t>I enjoy sleeping</a:t>
            </a:r>
          </a:p>
          <a:p>
            <a:pPr marL="514350" indent="-514350">
              <a:buAutoNum type="alphaUcPeriod"/>
            </a:pPr>
            <a:r>
              <a:rPr lang="en-US" sz="2400" dirty="0">
                <a:solidFill>
                  <a:schemeClr val="bg1">
                    <a:alpha val="80000"/>
                  </a:schemeClr>
                </a:solidFill>
              </a:rPr>
              <a:t>1-2 Times a week </a:t>
            </a:r>
          </a:p>
          <a:p>
            <a:pPr marL="514350" indent="-514350">
              <a:buAutoNum type="alphaUcPeriod"/>
            </a:pPr>
            <a:endParaRPr lang="en-US" sz="2400" dirty="0">
              <a:solidFill>
                <a:schemeClr val="bg1">
                  <a:alpha val="80000"/>
                </a:schemeClr>
              </a:solidFill>
            </a:endParaRPr>
          </a:p>
          <a:p>
            <a:pPr marL="514350" indent="-514350">
              <a:buAutoNum type="alphaUcPeriod"/>
            </a:pPr>
            <a:endParaRPr lang="en-US" sz="2400" dirty="0">
              <a:solidFill>
                <a:schemeClr val="bg1">
                  <a:alpha val="80000"/>
                </a:schemeClr>
              </a:solidFill>
            </a:endParaRPr>
          </a:p>
        </p:txBody>
      </p:sp>
      <p:pic>
        <p:nvPicPr>
          <p:cNvPr id="2050" name="Picture 2" descr="Funny Body Builders Stock Photo 204511198 | Shutterstock">
            <a:extLst>
              <a:ext uri="{FF2B5EF4-FFF2-40B4-BE49-F238E27FC236}">
                <a16:creationId xmlns:a16="http://schemas.microsoft.com/office/drawing/2014/main" id="{661CF51E-D133-2164-E0AC-3922C65621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790" r="11038" b="1"/>
          <a:stretch/>
        </p:blipFill>
        <p:spPr bwMode="auto">
          <a:xfrm>
            <a:off x="6096000" y="841375"/>
            <a:ext cx="5260975" cy="464502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2057" name="Group 2056">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2058" name="Freeform: Shape 2057">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94831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09340F-95F6-6148-737F-92045FC4F941}"/>
              </a:ext>
            </a:extLst>
          </p:cNvPr>
          <p:cNvSpPr>
            <a:spLocks noGrp="1"/>
          </p:cNvSpPr>
          <p:nvPr>
            <p:ph type="title"/>
          </p:nvPr>
        </p:nvSpPr>
        <p:spPr>
          <a:xfrm>
            <a:off x="471489" y="553993"/>
            <a:ext cx="11472862" cy="1147031"/>
          </a:xfrm>
        </p:spPr>
        <p:txBody>
          <a:bodyPr anchor="t">
            <a:normAutofit/>
          </a:bodyPr>
          <a:lstStyle/>
          <a:p>
            <a:pPr algn="ctr"/>
            <a:r>
              <a:rPr lang="en-US" sz="2800" dirty="0">
                <a:solidFill>
                  <a:schemeClr val="bg1"/>
                </a:solidFill>
                <a:latin typeface="Engravers MT" panose="02090707080505020304" pitchFamily="18" charset="77"/>
              </a:rPr>
              <a:t>which one OF THESE PICTURES IS Healthy living? </a:t>
            </a:r>
          </a:p>
        </p:txBody>
      </p:sp>
      <p:grpSp>
        <p:nvGrpSpPr>
          <p:cNvPr id="2057" name="Group 2056">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2058" name="Freeform: Shape 2057">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5122" name="Picture 2" descr="Fat Man Eating Donuts Stock Photo - Download Image Now - Eating, Doughnut,  Overweight">
            <a:extLst>
              <a:ext uri="{FF2B5EF4-FFF2-40B4-BE49-F238E27FC236}">
                <a16:creationId xmlns:a16="http://schemas.microsoft.com/office/drawing/2014/main" id="{BA022ADE-5A9B-645B-A312-5146A480C57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57611" y="1804595"/>
            <a:ext cx="3111500" cy="20701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Thick Guy Drinking Alcohol Beverage Stock Photo, Picture And Royalty Free  Image. Image 68751262.">
            <a:extLst>
              <a:ext uri="{FF2B5EF4-FFF2-40B4-BE49-F238E27FC236}">
                <a16:creationId xmlns:a16="http://schemas.microsoft.com/office/drawing/2014/main" id="{D7A9CFB4-5553-8E00-C0E9-AA33BAA128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830" y="4300202"/>
            <a:ext cx="34290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ealthy Eating For Positive Study Benefits - Unicaf - Scholarship Programme">
            <a:extLst>
              <a:ext uri="{FF2B5EF4-FFF2-40B4-BE49-F238E27FC236}">
                <a16:creationId xmlns:a16="http://schemas.microsoft.com/office/drawing/2014/main" id="{DB7415EA-797B-F256-FBE1-F183E620C5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6722" y="1815616"/>
            <a:ext cx="3503415" cy="2136970"/>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Joey Chestnut Once Again Devours the Competition at Nathan's Famous Hot Dog  Eating Contest | Vanity Fair">
            <a:extLst>
              <a:ext uri="{FF2B5EF4-FFF2-40B4-BE49-F238E27FC236}">
                <a16:creationId xmlns:a16="http://schemas.microsoft.com/office/drawing/2014/main" id="{A39B689A-C364-784C-8F66-D14C662B910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48947" y="4300202"/>
            <a:ext cx="3481190" cy="2286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49E7EB2-F66C-53B8-5180-AB061D10C60E}"/>
              </a:ext>
            </a:extLst>
          </p:cNvPr>
          <p:cNvSpPr txBox="1"/>
          <p:nvPr/>
        </p:nvSpPr>
        <p:spPr>
          <a:xfrm>
            <a:off x="700088" y="1972822"/>
            <a:ext cx="757237" cy="369332"/>
          </a:xfrm>
          <a:prstGeom prst="rect">
            <a:avLst/>
          </a:prstGeom>
          <a:noFill/>
        </p:spPr>
        <p:txBody>
          <a:bodyPr wrap="square" rtlCol="0">
            <a:spAutoFit/>
          </a:bodyPr>
          <a:lstStyle/>
          <a:p>
            <a:r>
              <a:rPr lang="en-US" dirty="0">
                <a:solidFill>
                  <a:schemeClr val="bg1"/>
                </a:solidFill>
              </a:rPr>
              <a:t>A</a:t>
            </a:r>
          </a:p>
        </p:txBody>
      </p:sp>
      <p:sp>
        <p:nvSpPr>
          <p:cNvPr id="7" name="TextBox 6">
            <a:extLst>
              <a:ext uri="{FF2B5EF4-FFF2-40B4-BE49-F238E27FC236}">
                <a16:creationId xmlns:a16="http://schemas.microsoft.com/office/drawing/2014/main" id="{423D34C3-0670-30C9-3C09-DEEAB9660A3A}"/>
              </a:ext>
            </a:extLst>
          </p:cNvPr>
          <p:cNvSpPr txBox="1"/>
          <p:nvPr/>
        </p:nvSpPr>
        <p:spPr>
          <a:xfrm>
            <a:off x="6073775" y="2171776"/>
            <a:ext cx="552947" cy="369332"/>
          </a:xfrm>
          <a:prstGeom prst="rect">
            <a:avLst/>
          </a:prstGeom>
          <a:noFill/>
        </p:spPr>
        <p:txBody>
          <a:bodyPr wrap="square" rtlCol="0">
            <a:spAutoFit/>
          </a:bodyPr>
          <a:lstStyle/>
          <a:p>
            <a:r>
              <a:rPr lang="en-US" dirty="0">
                <a:solidFill>
                  <a:schemeClr val="bg1"/>
                </a:solidFill>
              </a:rPr>
              <a:t>C</a:t>
            </a:r>
          </a:p>
        </p:txBody>
      </p:sp>
      <p:sp>
        <p:nvSpPr>
          <p:cNvPr id="8" name="TextBox 7">
            <a:extLst>
              <a:ext uri="{FF2B5EF4-FFF2-40B4-BE49-F238E27FC236}">
                <a16:creationId xmlns:a16="http://schemas.microsoft.com/office/drawing/2014/main" id="{163A7595-B166-2EAA-287C-5C381B804EC0}"/>
              </a:ext>
            </a:extLst>
          </p:cNvPr>
          <p:cNvSpPr txBox="1"/>
          <p:nvPr/>
        </p:nvSpPr>
        <p:spPr>
          <a:xfrm>
            <a:off x="326628" y="4948303"/>
            <a:ext cx="757237" cy="369332"/>
          </a:xfrm>
          <a:prstGeom prst="rect">
            <a:avLst/>
          </a:prstGeom>
          <a:noFill/>
        </p:spPr>
        <p:txBody>
          <a:bodyPr wrap="square" rtlCol="0">
            <a:spAutoFit/>
          </a:bodyPr>
          <a:lstStyle/>
          <a:p>
            <a:r>
              <a:rPr lang="en-US" dirty="0">
                <a:solidFill>
                  <a:schemeClr val="bg1"/>
                </a:solidFill>
              </a:rPr>
              <a:t>B</a:t>
            </a:r>
          </a:p>
        </p:txBody>
      </p:sp>
      <p:sp>
        <p:nvSpPr>
          <p:cNvPr id="9" name="TextBox 8">
            <a:extLst>
              <a:ext uri="{FF2B5EF4-FFF2-40B4-BE49-F238E27FC236}">
                <a16:creationId xmlns:a16="http://schemas.microsoft.com/office/drawing/2014/main" id="{E3001662-58B9-CC37-3D05-B99C2BE42CA3}"/>
              </a:ext>
            </a:extLst>
          </p:cNvPr>
          <p:cNvSpPr txBox="1"/>
          <p:nvPr/>
        </p:nvSpPr>
        <p:spPr>
          <a:xfrm>
            <a:off x="5931446" y="4413455"/>
            <a:ext cx="552947" cy="369332"/>
          </a:xfrm>
          <a:prstGeom prst="rect">
            <a:avLst/>
          </a:prstGeom>
          <a:noFill/>
        </p:spPr>
        <p:txBody>
          <a:bodyPr wrap="square" rtlCol="0">
            <a:spAutoFit/>
          </a:bodyPr>
          <a:lstStyle/>
          <a:p>
            <a:r>
              <a:rPr lang="en-US" dirty="0">
                <a:solidFill>
                  <a:schemeClr val="bg1"/>
                </a:solidFill>
              </a:rPr>
              <a:t>D</a:t>
            </a:r>
          </a:p>
        </p:txBody>
      </p:sp>
    </p:spTree>
    <p:extLst>
      <p:ext uri="{BB962C8B-B14F-4D97-AF65-F5344CB8AC3E}">
        <p14:creationId xmlns:p14="http://schemas.microsoft.com/office/powerpoint/2010/main" val="340808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2058" name="Freeform: Shape 2057">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Title 4">
            <a:extLst>
              <a:ext uri="{FF2B5EF4-FFF2-40B4-BE49-F238E27FC236}">
                <a16:creationId xmlns:a16="http://schemas.microsoft.com/office/drawing/2014/main" id="{DE84D96A-5FB4-A7F4-14BC-76EC282C308E}"/>
              </a:ext>
            </a:extLst>
          </p:cNvPr>
          <p:cNvSpPr>
            <a:spLocks noGrp="1"/>
          </p:cNvSpPr>
          <p:nvPr>
            <p:ph type="title"/>
          </p:nvPr>
        </p:nvSpPr>
        <p:spPr>
          <a:xfrm>
            <a:off x="428626" y="377825"/>
            <a:ext cx="6872286" cy="931207"/>
          </a:xfrm>
        </p:spPr>
        <p:txBody>
          <a:bodyPr>
            <a:normAutofit/>
          </a:bodyPr>
          <a:lstStyle/>
          <a:p>
            <a:r>
              <a:rPr lang="en-US" sz="2400" dirty="0">
                <a:solidFill>
                  <a:schemeClr val="bg1"/>
                </a:solidFill>
                <a:latin typeface="Engravers MT" panose="02090707080505020304" pitchFamily="18" charset="77"/>
              </a:rPr>
              <a:t>How has Fitness Helped you?</a:t>
            </a:r>
            <a:endParaRPr lang="en-US" sz="2400" dirty="0">
              <a:latin typeface="Engravers MT" panose="02090707080505020304" pitchFamily="18" charset="77"/>
            </a:endParaRPr>
          </a:p>
        </p:txBody>
      </p:sp>
      <p:pic>
        <p:nvPicPr>
          <p:cNvPr id="7170" name="Picture 2" descr="There are some terrible people at the gym">
            <a:extLst>
              <a:ext uri="{FF2B5EF4-FFF2-40B4-BE49-F238E27FC236}">
                <a16:creationId xmlns:a16="http://schemas.microsoft.com/office/drawing/2014/main" id="{4E8F237E-AF03-96E4-5818-C768202333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025" y="4138312"/>
            <a:ext cx="2622550" cy="2341863"/>
          </a:xfrm>
          <a:prstGeom prst="rect">
            <a:avLst/>
          </a:prstGeom>
          <a:noFill/>
          <a:extLst>
            <a:ext uri="{909E8E84-426E-40DD-AFC4-6F175D3DCCD1}">
              <a14:hiddenFill xmlns:a14="http://schemas.microsoft.com/office/drawing/2010/main">
                <a:solidFill>
                  <a:srgbClr val="FFFFFF"/>
                </a:solidFill>
              </a14:hiddenFill>
            </a:ext>
          </a:extLst>
        </p:spPr>
      </p:pic>
      <p:sp>
        <p:nvSpPr>
          <p:cNvPr id="8" name="Title 4">
            <a:extLst>
              <a:ext uri="{FF2B5EF4-FFF2-40B4-BE49-F238E27FC236}">
                <a16:creationId xmlns:a16="http://schemas.microsoft.com/office/drawing/2014/main" id="{6A4CCAA9-53E7-98F9-8350-CEF686FBCC9D}"/>
              </a:ext>
            </a:extLst>
          </p:cNvPr>
          <p:cNvSpPr txBox="1">
            <a:spLocks/>
          </p:cNvSpPr>
          <p:nvPr/>
        </p:nvSpPr>
        <p:spPr>
          <a:xfrm>
            <a:off x="428625" y="1309032"/>
            <a:ext cx="10928349" cy="14106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a:solidFill>
                  <a:schemeClr val="bg1"/>
                </a:solidFill>
                <a:latin typeface="Engravers MT" panose="02090707080505020304" pitchFamily="18" charset="77"/>
              </a:rPr>
              <a:t>For example: </a:t>
            </a:r>
          </a:p>
          <a:p>
            <a:endParaRPr lang="en-US" sz="2400" dirty="0">
              <a:solidFill>
                <a:schemeClr val="bg1"/>
              </a:solidFill>
              <a:latin typeface="Engravers MT" panose="02090707080505020304" pitchFamily="18" charset="77"/>
            </a:endParaRPr>
          </a:p>
          <a:p>
            <a:r>
              <a:rPr lang="en-US" sz="2400" dirty="0">
                <a:solidFill>
                  <a:schemeClr val="bg1"/>
                </a:solidFill>
                <a:latin typeface="Engravers MT" panose="02090707080505020304" pitchFamily="18" charset="77"/>
              </a:rPr>
              <a:t>Fitness has helped me by Reducing my stress  </a:t>
            </a:r>
            <a:endParaRPr lang="en-US" sz="2400" dirty="0">
              <a:latin typeface="Engravers MT" panose="02090707080505020304" pitchFamily="18" charset="77"/>
            </a:endParaRPr>
          </a:p>
        </p:txBody>
      </p:sp>
    </p:spTree>
    <p:extLst>
      <p:ext uri="{BB962C8B-B14F-4D97-AF65-F5344CB8AC3E}">
        <p14:creationId xmlns:p14="http://schemas.microsoft.com/office/powerpoint/2010/main" val="309223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2058" name="Freeform: Shape 2057">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Title 4">
            <a:extLst>
              <a:ext uri="{FF2B5EF4-FFF2-40B4-BE49-F238E27FC236}">
                <a16:creationId xmlns:a16="http://schemas.microsoft.com/office/drawing/2014/main" id="{DE84D96A-5FB4-A7F4-14BC-76EC282C308E}"/>
              </a:ext>
            </a:extLst>
          </p:cNvPr>
          <p:cNvSpPr>
            <a:spLocks noGrp="1"/>
          </p:cNvSpPr>
          <p:nvPr>
            <p:ph type="title"/>
          </p:nvPr>
        </p:nvSpPr>
        <p:spPr>
          <a:xfrm>
            <a:off x="428626" y="377825"/>
            <a:ext cx="10928348" cy="931207"/>
          </a:xfrm>
        </p:spPr>
        <p:txBody>
          <a:bodyPr>
            <a:normAutofit/>
          </a:bodyPr>
          <a:lstStyle/>
          <a:p>
            <a:r>
              <a:rPr lang="en-US" sz="2400" dirty="0">
                <a:solidFill>
                  <a:schemeClr val="bg1"/>
                </a:solidFill>
                <a:latin typeface="Engravers MT" panose="02090707080505020304" pitchFamily="18" charset="77"/>
              </a:rPr>
              <a:t>How do you intend to improve your health? </a:t>
            </a:r>
            <a:endParaRPr lang="en-US" sz="2400" dirty="0">
              <a:latin typeface="Engravers MT" panose="02090707080505020304" pitchFamily="18" charset="77"/>
            </a:endParaRPr>
          </a:p>
        </p:txBody>
      </p:sp>
      <p:pic>
        <p:nvPicPr>
          <p:cNvPr id="9218" name="Picture 2" descr="Fitness Blender">
            <a:extLst>
              <a:ext uri="{FF2B5EF4-FFF2-40B4-BE49-F238E27FC236}">
                <a16:creationId xmlns:a16="http://schemas.microsoft.com/office/drawing/2014/main" id="{2E7F0D88-6BB9-4D29-359C-59B9F293A0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6" y="1686857"/>
            <a:ext cx="4038600" cy="201930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7 Heart Benefits of Exercise | Johns Hopkins Medicine">
            <a:extLst>
              <a:ext uri="{FF2B5EF4-FFF2-40B4-BE49-F238E27FC236}">
                <a16:creationId xmlns:a16="http://schemas.microsoft.com/office/drawing/2014/main" id="{8C4A1D80-CBE4-ED87-4821-8A93DE5805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9675" y="1580672"/>
            <a:ext cx="33274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These Exercises Are Best for Quick Results in Time for Summer">
            <a:extLst>
              <a:ext uri="{FF2B5EF4-FFF2-40B4-BE49-F238E27FC236}">
                <a16:creationId xmlns:a16="http://schemas.microsoft.com/office/drawing/2014/main" id="{AF4DEF01-FD45-FFA4-05CA-FA88E45E3F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7013" y="4244497"/>
            <a:ext cx="3289300"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53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2058" name="Freeform: Shape 2057">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Title 4">
            <a:extLst>
              <a:ext uri="{FF2B5EF4-FFF2-40B4-BE49-F238E27FC236}">
                <a16:creationId xmlns:a16="http://schemas.microsoft.com/office/drawing/2014/main" id="{DE84D96A-5FB4-A7F4-14BC-76EC282C308E}"/>
              </a:ext>
            </a:extLst>
          </p:cNvPr>
          <p:cNvSpPr>
            <a:spLocks noGrp="1"/>
          </p:cNvSpPr>
          <p:nvPr>
            <p:ph type="title"/>
          </p:nvPr>
        </p:nvSpPr>
        <p:spPr>
          <a:xfrm>
            <a:off x="428626" y="755650"/>
            <a:ext cx="10928348" cy="2587046"/>
          </a:xfr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p:spPr>
        <p:txBody>
          <a:bodyPr>
            <a:normAutofit/>
          </a:bodyPr>
          <a:lstStyle/>
          <a:p>
            <a:br>
              <a:rPr lang="en-US" sz="2400" b="1" dirty="0">
                <a:latin typeface="Engravers MT" panose="02090707080505020304" pitchFamily="18" charset="77"/>
              </a:rPr>
            </a:br>
            <a:r>
              <a:rPr lang="en-US" sz="2400" b="1" dirty="0">
                <a:latin typeface="+mn-lt"/>
              </a:rPr>
              <a:t>Game #1: Create a Story</a:t>
            </a:r>
            <a:br>
              <a:rPr lang="en-US" sz="2400" b="1" dirty="0">
                <a:latin typeface="+mn-lt"/>
              </a:rPr>
            </a:br>
            <a:br>
              <a:rPr lang="en-US" sz="2400" b="1" dirty="0">
                <a:latin typeface="+mn-lt"/>
              </a:rPr>
            </a:br>
            <a:r>
              <a:rPr lang="en-US" sz="2400" b="1" dirty="0">
                <a:latin typeface="+mn-lt"/>
              </a:rPr>
              <a:t>Your superpower is the ability to make people sing, dance and burp randomly. You notice that every time you go to the gym, there is a certain person that bully’s and pushes people out of his way. Create a funny story on how you would take care this person. </a:t>
            </a:r>
            <a:endParaRPr lang="en-US" sz="2400" dirty="0">
              <a:latin typeface="Engravers MT" panose="02090707080505020304" pitchFamily="18" charset="77"/>
            </a:endParaRPr>
          </a:p>
        </p:txBody>
      </p:sp>
      <p:pic>
        <p:nvPicPr>
          <p:cNvPr id="11272" name="Picture 8" descr="That Time Steve Carell's Head Was Set on Fire – Literally – for 'Bruce  Almighty' (Video)">
            <a:extLst>
              <a:ext uri="{FF2B5EF4-FFF2-40B4-BE49-F238E27FC236}">
                <a16:creationId xmlns:a16="http://schemas.microsoft.com/office/drawing/2014/main" id="{001C03E3-05EA-178C-40CB-2D04B3919F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025" y="3826808"/>
            <a:ext cx="35433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11274" name="Picture 10" descr="Are You the Douchebag at Your Gym? - Muscle &amp; Fitness Email Archive">
            <a:extLst>
              <a:ext uri="{FF2B5EF4-FFF2-40B4-BE49-F238E27FC236}">
                <a16:creationId xmlns:a16="http://schemas.microsoft.com/office/drawing/2014/main" id="{DA47B6B6-7FF4-86CB-2A39-35D87FA1AE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5538" y="3956050"/>
            <a:ext cx="3810000" cy="214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996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34" name="Rectangle 13333">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46717709-1835-103B-F517-3C52C4854337}"/>
              </a:ext>
            </a:extLst>
          </p:cNvPr>
          <p:cNvSpPr>
            <a:spLocks noGrp="1"/>
          </p:cNvSpPr>
          <p:nvPr>
            <p:ph type="title"/>
          </p:nvPr>
        </p:nvSpPr>
        <p:spPr>
          <a:xfrm>
            <a:off x="838200" y="448721"/>
            <a:ext cx="4707671" cy="1225650"/>
          </a:xfrm>
        </p:spPr>
        <p:txBody>
          <a:bodyPr vert="horz" lIns="91440" tIns="45720" rIns="91440" bIns="45720" rtlCol="0" anchor="b">
            <a:normAutofit/>
          </a:bodyPr>
          <a:lstStyle/>
          <a:p>
            <a:r>
              <a:rPr lang="en-US" sz="3800" kern="1200">
                <a:solidFill>
                  <a:schemeClr val="bg1"/>
                </a:solidFill>
                <a:latin typeface="+mj-lt"/>
                <a:ea typeface="+mj-ea"/>
                <a:cs typeface="+mj-cs"/>
              </a:rPr>
              <a:t>Game #1</a:t>
            </a:r>
          </a:p>
        </p:txBody>
      </p:sp>
      <p:cxnSp>
        <p:nvCxnSpPr>
          <p:cNvPr id="13336" name="Straight Connector 13335">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1873"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4937DC53-66FB-83D7-5D11-46D982A54D53}"/>
              </a:ext>
            </a:extLst>
          </p:cNvPr>
          <p:cNvSpPr txBox="1">
            <a:spLocks/>
          </p:cNvSpPr>
          <p:nvPr/>
        </p:nvSpPr>
        <p:spPr>
          <a:xfrm>
            <a:off x="897769" y="1909192"/>
            <a:ext cx="4586513" cy="3647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228600">
              <a:spcAft>
                <a:spcPts val="600"/>
              </a:spcAft>
              <a:buFont typeface="Arial" panose="020B0604020202020204" pitchFamily="34" charset="0"/>
              <a:buChar char="•"/>
            </a:pPr>
            <a:r>
              <a:rPr lang="en-US" sz="1600" b="1" dirty="0">
                <a:solidFill>
                  <a:schemeClr val="bg1"/>
                </a:solidFill>
                <a:latin typeface="+mn-lt"/>
                <a:ea typeface="+mn-ea"/>
                <a:cs typeface="+mn-cs"/>
              </a:rPr>
              <a:t>After having encountered this induvial at the gym, I decided to put a stop to his garbage. One day, I got to the gym before him. I waited for him at a distance. When he entered the gym, and as many saw him enter, I decided to then release my powers. I first started with a burp, which was so loud that everyone in the gym heard it. Upon that, everyone started laughing at the bully uncontrollably. Immediately following this, I threw him my other powers of singing and dancing, to which he danced, “beat it” from Michael Jackson. People once again, laughed and took pictures. The bully could not take this humiliation and left. Moreover, this act  was posted everywhere on the internet. The bully never returned. </a:t>
            </a:r>
          </a:p>
        </p:txBody>
      </p:sp>
      <p:pic>
        <p:nvPicPr>
          <p:cNvPr id="13316" name="Picture 4" descr="Idiots-in-the-gym | Funny gym pictures, Gym fail, Gym humor">
            <a:extLst>
              <a:ext uri="{FF2B5EF4-FFF2-40B4-BE49-F238E27FC236}">
                <a16:creationId xmlns:a16="http://schemas.microsoft.com/office/drawing/2014/main" id="{F88946CF-1B39-5F97-0B3A-142388FE2C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927" r="-3" b="16923"/>
          <a:stretch/>
        </p:blipFill>
        <p:spPr bwMode="auto">
          <a:xfrm>
            <a:off x="6525453" y="1"/>
            <a:ext cx="5666547" cy="3398024"/>
          </a:xfrm>
          <a:prstGeom prst="rect">
            <a:avLst/>
          </a:prstGeom>
          <a:noFill/>
          <a:extLst>
            <a:ext uri="{909E8E84-426E-40DD-AFC4-6F175D3DCCD1}">
              <a14:hiddenFill xmlns:a14="http://schemas.microsoft.com/office/drawing/2010/main">
                <a:solidFill>
                  <a:srgbClr val="FFFFFF"/>
                </a:solidFill>
              </a14:hiddenFill>
            </a:ext>
          </a:extLst>
        </p:spPr>
      </p:pic>
      <p:cxnSp>
        <p:nvCxnSpPr>
          <p:cNvPr id="13338" name="Straight Connector 13337">
            <a:extLst>
              <a:ext uri="{FF2B5EF4-FFF2-40B4-BE49-F238E27FC236}">
                <a16:creationId xmlns:a16="http://schemas.microsoft.com/office/drawing/2014/main" id="{CA240C79-242E-4918-9F28-B101847D1CC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522277" y="3386960"/>
            <a:ext cx="56697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340" name="Straight Connector 13339">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4027"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314" name="Picture 2" descr="Heavy Metal Gym | Kamloops BC | Facebook">
            <a:extLst>
              <a:ext uri="{FF2B5EF4-FFF2-40B4-BE49-F238E27FC236}">
                <a16:creationId xmlns:a16="http://schemas.microsoft.com/office/drawing/2014/main" id="{BF29111D-073B-DE78-BD76-8D55E65F44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828" r="1" b="6487"/>
          <a:stretch/>
        </p:blipFill>
        <p:spPr bwMode="auto">
          <a:xfrm>
            <a:off x="6522277" y="3398024"/>
            <a:ext cx="5669723" cy="3469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17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F6303-292B-1B95-7CCB-056B3F2C0EAF}"/>
              </a:ext>
            </a:extLst>
          </p:cNvPr>
          <p:cNvSpPr>
            <a:spLocks noGrp="1"/>
          </p:cNvSpPr>
          <p:nvPr>
            <p:ph type="title"/>
          </p:nvPr>
        </p:nvSpPr>
        <p:spPr/>
        <p:txBody>
          <a:bodyPr/>
          <a:lstStyle/>
          <a:p>
            <a:r>
              <a:rPr lang="en-US" dirty="0"/>
              <a:t>Game #2: In this game you will create a fitness plan for yourself</a:t>
            </a:r>
          </a:p>
        </p:txBody>
      </p:sp>
      <p:sp>
        <p:nvSpPr>
          <p:cNvPr id="3" name="Content Placeholder 2">
            <a:extLst>
              <a:ext uri="{FF2B5EF4-FFF2-40B4-BE49-F238E27FC236}">
                <a16:creationId xmlns:a16="http://schemas.microsoft.com/office/drawing/2014/main" id="{F91B7D8D-3304-9E47-9369-E68E25CCCE7D}"/>
              </a:ext>
            </a:extLst>
          </p:cNvPr>
          <p:cNvSpPr>
            <a:spLocks noGrp="1"/>
          </p:cNvSpPr>
          <p:nvPr>
            <p:ph idx="1"/>
          </p:nvPr>
        </p:nvSpPr>
        <p:spPr/>
        <p:txBody>
          <a:bodyPr/>
          <a:lstStyle/>
          <a:p>
            <a:pPr marL="914400" lvl="2" indent="0">
              <a:buNone/>
            </a:pPr>
            <a:r>
              <a:rPr lang="en-US" dirty="0"/>
              <a:t>	</a:t>
            </a:r>
            <a:br>
              <a:rPr lang="en-US" dirty="0"/>
            </a:br>
            <a:r>
              <a:rPr lang="en-US" dirty="0"/>
              <a:t>	Exercises			Food(s)		     Days of the week</a:t>
            </a:r>
            <a:br>
              <a:rPr lang="en-US" dirty="0"/>
            </a:br>
            <a:br>
              <a:rPr lang="en-US" dirty="0"/>
            </a:br>
            <a:br>
              <a:rPr lang="en-US" dirty="0"/>
            </a:br>
            <a:r>
              <a:rPr lang="en-US" dirty="0"/>
              <a:t>	Running				Vegetables	     Monday</a:t>
            </a:r>
          </a:p>
          <a:p>
            <a:pPr marL="914400" lvl="2" indent="0">
              <a:buNone/>
            </a:pPr>
            <a:r>
              <a:rPr lang="en-US" dirty="0"/>
              <a:t>	Walking				Spaghetti 	     Tuesday	</a:t>
            </a:r>
            <a:br>
              <a:rPr lang="en-US" dirty="0"/>
            </a:br>
            <a:r>
              <a:rPr lang="en-US" dirty="0"/>
              <a:t>	Weightlifting			Avocado		     Wednesday</a:t>
            </a:r>
          </a:p>
          <a:p>
            <a:pPr marL="914400" lvl="2" indent="0">
              <a:buNone/>
            </a:pPr>
            <a:r>
              <a:rPr lang="en-US" dirty="0"/>
              <a:t>	Hotdog eating contest		Chicken		     Thursday</a:t>
            </a:r>
          </a:p>
          <a:p>
            <a:pPr marL="914400" lvl="2" indent="0">
              <a:buNone/>
            </a:pPr>
            <a:r>
              <a:rPr lang="en-US" dirty="0"/>
              <a:t>	Beer Drinking			Pizza		     Friday</a:t>
            </a:r>
          </a:p>
          <a:p>
            <a:pPr marL="914400" lvl="2" indent="0">
              <a:buNone/>
            </a:pPr>
            <a:r>
              <a:rPr lang="en-US" dirty="0"/>
              <a:t>	Polka Dancing					     Saturday</a:t>
            </a:r>
          </a:p>
          <a:p>
            <a:pPr marL="914400" lvl="2" indent="0">
              <a:buNone/>
            </a:pPr>
            <a:r>
              <a:rPr lang="en-US" dirty="0"/>
              <a:t>							     Sunday	 </a:t>
            </a:r>
          </a:p>
        </p:txBody>
      </p:sp>
      <p:cxnSp>
        <p:nvCxnSpPr>
          <p:cNvPr id="7" name="Straight Connector 6">
            <a:extLst>
              <a:ext uri="{FF2B5EF4-FFF2-40B4-BE49-F238E27FC236}">
                <a16:creationId xmlns:a16="http://schemas.microsoft.com/office/drawing/2014/main" id="{670E786F-034F-CDFA-5F85-B1A9B5DFAE13}"/>
              </a:ext>
            </a:extLst>
          </p:cNvPr>
          <p:cNvCxnSpPr/>
          <p:nvPr/>
        </p:nvCxnSpPr>
        <p:spPr>
          <a:xfrm>
            <a:off x="1702068" y="2600696"/>
            <a:ext cx="7410202"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61248A5-05D6-E31D-E004-136BF0AA7FA9}"/>
              </a:ext>
            </a:extLst>
          </p:cNvPr>
          <p:cNvCxnSpPr/>
          <p:nvPr/>
        </p:nvCxnSpPr>
        <p:spPr>
          <a:xfrm>
            <a:off x="5286375" y="2614613"/>
            <a:ext cx="0" cy="3157537"/>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E5C574D-11B7-4927-F0D5-813B9E470713}"/>
              </a:ext>
            </a:extLst>
          </p:cNvPr>
          <p:cNvCxnSpPr>
            <a:cxnSpLocks/>
          </p:cNvCxnSpPr>
          <p:nvPr/>
        </p:nvCxnSpPr>
        <p:spPr>
          <a:xfrm>
            <a:off x="8040707" y="2614613"/>
            <a:ext cx="0" cy="317145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059455A-C5E0-6423-D3A5-267405E9CFA6}"/>
              </a:ext>
            </a:extLst>
          </p:cNvPr>
          <p:cNvCxnSpPr/>
          <p:nvPr/>
        </p:nvCxnSpPr>
        <p:spPr>
          <a:xfrm>
            <a:off x="9112270" y="2600696"/>
            <a:ext cx="237488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552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AB384C1E-0990-703A-90B3-D8105501C5AE}"/>
              </a:ext>
            </a:extLst>
          </p:cNvPr>
          <p:cNvSpPr>
            <a:spLocks noGrp="1"/>
          </p:cNvSpPr>
          <p:nvPr>
            <p:ph type="title"/>
          </p:nvPr>
        </p:nvSpPr>
        <p:spPr>
          <a:xfrm>
            <a:off x="838200" y="669925"/>
            <a:ext cx="4508946" cy="1325563"/>
          </a:xfrm>
        </p:spPr>
        <p:txBody>
          <a:bodyPr anchor="b">
            <a:normAutofit/>
          </a:bodyPr>
          <a:lstStyle/>
          <a:p>
            <a:pPr algn="r"/>
            <a:r>
              <a:rPr lang="en-US" dirty="0">
                <a:solidFill>
                  <a:schemeClr val="bg1"/>
                </a:solidFill>
              </a:rPr>
              <a:t>Fitness Plan</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4" name="Table 4">
            <a:extLst>
              <a:ext uri="{FF2B5EF4-FFF2-40B4-BE49-F238E27FC236}">
                <a16:creationId xmlns:a16="http://schemas.microsoft.com/office/drawing/2014/main" id="{0EAAE676-40B5-5C74-D369-C060DBEF0A33}"/>
              </a:ext>
            </a:extLst>
          </p:cNvPr>
          <p:cNvGraphicFramePr>
            <a:graphicFrameLocks noGrp="1"/>
          </p:cNvGraphicFramePr>
          <p:nvPr>
            <p:ph idx="1"/>
            <p:extLst>
              <p:ext uri="{D42A27DB-BD31-4B8C-83A1-F6EECF244321}">
                <p14:modId xmlns:p14="http://schemas.microsoft.com/office/powerpoint/2010/main" val="38080953"/>
              </p:ext>
            </p:extLst>
          </p:nvPr>
        </p:nvGraphicFramePr>
        <p:xfrm>
          <a:off x="838201" y="2979606"/>
          <a:ext cx="10515597" cy="259588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602023454"/>
                    </a:ext>
                  </a:extLst>
                </a:gridCol>
                <a:gridCol w="3505199">
                  <a:extLst>
                    <a:ext uri="{9D8B030D-6E8A-4147-A177-3AD203B41FA5}">
                      <a16:colId xmlns:a16="http://schemas.microsoft.com/office/drawing/2014/main" val="1584352704"/>
                    </a:ext>
                  </a:extLst>
                </a:gridCol>
                <a:gridCol w="3505199">
                  <a:extLst>
                    <a:ext uri="{9D8B030D-6E8A-4147-A177-3AD203B41FA5}">
                      <a16:colId xmlns:a16="http://schemas.microsoft.com/office/drawing/2014/main" val="3452800806"/>
                    </a:ext>
                  </a:extLst>
                </a:gridCol>
              </a:tblGrid>
              <a:tr h="370840">
                <a:tc>
                  <a:txBody>
                    <a:bodyPr/>
                    <a:lstStyle/>
                    <a:p>
                      <a:r>
                        <a:rPr lang="en-US" dirty="0"/>
                        <a:t>Monday</a:t>
                      </a:r>
                    </a:p>
                  </a:txBody>
                  <a:tcPr/>
                </a:tc>
                <a:tc>
                  <a:txBody>
                    <a:bodyPr/>
                    <a:lstStyle/>
                    <a:p>
                      <a:r>
                        <a:rPr lang="en-US" dirty="0"/>
                        <a:t>Pizza</a:t>
                      </a:r>
                    </a:p>
                  </a:txBody>
                  <a:tcPr/>
                </a:tc>
                <a:tc>
                  <a:txBody>
                    <a:bodyPr/>
                    <a:lstStyle/>
                    <a:p>
                      <a:r>
                        <a:rPr lang="en-US" dirty="0"/>
                        <a:t>Running </a:t>
                      </a:r>
                    </a:p>
                  </a:txBody>
                  <a:tcPr/>
                </a:tc>
                <a:extLst>
                  <a:ext uri="{0D108BD9-81ED-4DB2-BD59-A6C34878D82A}">
                    <a16:rowId xmlns:a16="http://schemas.microsoft.com/office/drawing/2014/main" val="3557209394"/>
                  </a:ext>
                </a:extLst>
              </a:tr>
              <a:tr h="370840">
                <a:tc>
                  <a:txBody>
                    <a:bodyPr/>
                    <a:lstStyle/>
                    <a:p>
                      <a:r>
                        <a:rPr lang="en-US" dirty="0"/>
                        <a:t>Tuesday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43194323"/>
                  </a:ext>
                </a:extLst>
              </a:tr>
              <a:tr h="370840">
                <a:tc>
                  <a:txBody>
                    <a:bodyPr/>
                    <a:lstStyle/>
                    <a:p>
                      <a:r>
                        <a:rPr lang="en-US" dirty="0"/>
                        <a:t>Wednesday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46844456"/>
                  </a:ext>
                </a:extLst>
              </a:tr>
              <a:tr h="370840">
                <a:tc>
                  <a:txBody>
                    <a:bodyPr/>
                    <a:lstStyle/>
                    <a:p>
                      <a:r>
                        <a:rPr lang="en-US" dirty="0"/>
                        <a:t>Thursday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59570015"/>
                  </a:ext>
                </a:extLst>
              </a:tr>
              <a:tr h="370840">
                <a:tc>
                  <a:txBody>
                    <a:bodyPr/>
                    <a:lstStyle/>
                    <a:p>
                      <a:r>
                        <a:rPr lang="en-US" dirty="0"/>
                        <a:t>Friday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74763593"/>
                  </a:ext>
                </a:extLst>
              </a:tr>
              <a:tr h="370840">
                <a:tc>
                  <a:txBody>
                    <a:bodyPr/>
                    <a:lstStyle/>
                    <a:p>
                      <a:r>
                        <a:rPr lang="en-US" dirty="0"/>
                        <a:t>Saturday </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77521060"/>
                  </a:ext>
                </a:extLst>
              </a:tr>
              <a:tr h="370840">
                <a:tc>
                  <a:txBody>
                    <a:bodyPr/>
                    <a:lstStyle/>
                    <a:p>
                      <a:r>
                        <a:rPr lang="en-US" dirty="0"/>
                        <a:t>Sunday</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074208752"/>
                  </a:ext>
                </a:extLst>
              </a:tr>
            </a:tbl>
          </a:graphicData>
        </a:graphic>
      </p:graphicFrame>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362" name="Picture 2" descr="LADIES ONLY FITNESS - 1055 Victoria Street, Kamloops, BC - Yelp">
            <a:extLst>
              <a:ext uri="{FF2B5EF4-FFF2-40B4-BE49-F238E27FC236}">
                <a16:creationId xmlns:a16="http://schemas.microsoft.com/office/drawing/2014/main" id="{B601563D-7617-9CFB-7963-2EBB1BCB94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7612" y="328613"/>
            <a:ext cx="3429000" cy="199618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5">
            <a:extLst>
              <a:ext uri="{FF2B5EF4-FFF2-40B4-BE49-F238E27FC236}">
                <a16:creationId xmlns:a16="http://schemas.microsoft.com/office/drawing/2014/main" id="{C78D3304-A8D9-A9CE-B7BA-64CA3DB41D6D}"/>
              </a:ext>
            </a:extLst>
          </p:cNvPr>
          <p:cNvGraphicFramePr>
            <a:graphicFrameLocks noGrp="1"/>
          </p:cNvGraphicFramePr>
          <p:nvPr>
            <p:extLst>
              <p:ext uri="{D42A27DB-BD31-4B8C-83A1-F6EECF244321}">
                <p14:modId xmlns:p14="http://schemas.microsoft.com/office/powerpoint/2010/main" val="1260786363"/>
              </p:ext>
            </p:extLst>
          </p:nvPr>
        </p:nvGraphicFramePr>
        <p:xfrm>
          <a:off x="838201" y="2616006"/>
          <a:ext cx="10515598" cy="3708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633425527"/>
                    </a:ext>
                  </a:extLst>
                </a:gridCol>
                <a:gridCol w="3471863">
                  <a:extLst>
                    <a:ext uri="{9D8B030D-6E8A-4147-A177-3AD203B41FA5}">
                      <a16:colId xmlns:a16="http://schemas.microsoft.com/office/drawing/2014/main" val="2663188099"/>
                    </a:ext>
                  </a:extLst>
                </a:gridCol>
                <a:gridCol w="3538536">
                  <a:extLst>
                    <a:ext uri="{9D8B030D-6E8A-4147-A177-3AD203B41FA5}">
                      <a16:colId xmlns:a16="http://schemas.microsoft.com/office/drawing/2014/main" val="3806230029"/>
                    </a:ext>
                  </a:extLst>
                </a:gridCol>
              </a:tblGrid>
              <a:tr h="370840">
                <a:tc>
                  <a:txBody>
                    <a:bodyPr/>
                    <a:lstStyle/>
                    <a:p>
                      <a:r>
                        <a:rPr lang="en-US" dirty="0"/>
                        <a:t>Days of the Week</a:t>
                      </a:r>
                    </a:p>
                  </a:txBody>
                  <a:tcPr/>
                </a:tc>
                <a:tc>
                  <a:txBody>
                    <a:bodyPr/>
                    <a:lstStyle/>
                    <a:p>
                      <a:r>
                        <a:rPr lang="en-US" dirty="0"/>
                        <a:t>Food for the day</a:t>
                      </a:r>
                    </a:p>
                  </a:txBody>
                  <a:tcPr/>
                </a:tc>
                <a:tc>
                  <a:txBody>
                    <a:bodyPr/>
                    <a:lstStyle/>
                    <a:p>
                      <a:r>
                        <a:rPr lang="en-US" dirty="0"/>
                        <a:t>Exercises </a:t>
                      </a:r>
                    </a:p>
                  </a:txBody>
                  <a:tcPr/>
                </a:tc>
                <a:extLst>
                  <a:ext uri="{0D108BD9-81ED-4DB2-BD59-A6C34878D82A}">
                    <a16:rowId xmlns:a16="http://schemas.microsoft.com/office/drawing/2014/main" val="2399505765"/>
                  </a:ext>
                </a:extLst>
              </a:tr>
            </a:tbl>
          </a:graphicData>
        </a:graphic>
      </p:graphicFrame>
    </p:spTree>
    <p:extLst>
      <p:ext uri="{BB962C8B-B14F-4D97-AF65-F5344CB8AC3E}">
        <p14:creationId xmlns:p14="http://schemas.microsoft.com/office/powerpoint/2010/main" val="2062274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878</TotalTime>
  <Words>438</Words>
  <Application>Microsoft Macintosh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Engravers MT</vt:lpstr>
      <vt:lpstr>Luminari</vt:lpstr>
      <vt:lpstr>Office Theme</vt:lpstr>
      <vt:lpstr>Conversation club Nov 8th, 7:30 pm </vt:lpstr>
      <vt:lpstr>Today’s Topic: Fitness </vt:lpstr>
      <vt:lpstr>which one OF THESE PICTURES IS Healthy living? </vt:lpstr>
      <vt:lpstr>How has Fitness Helped you?</vt:lpstr>
      <vt:lpstr>How do you intend to improve your health? </vt:lpstr>
      <vt:lpstr> Game #1: Create a Story  Your superpower is the ability to make people sing, dance and burp randomly. You notice that every time you go to the gym, there is a certain person that bully’s and pushes people out of his way. Create a funny story on how you would take care this person. </vt:lpstr>
      <vt:lpstr>Game #1</vt:lpstr>
      <vt:lpstr>Game #2: In this game you will create a fitness plan for yourself</vt:lpstr>
      <vt:lpstr>Fitness Plan</vt:lpstr>
      <vt:lpstr>EXIT TICKET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Conversation club Nov 8th, 7:30 pm </dc:title>
  <dc:creator>Miguel Romero</dc:creator>
  <cp:lastModifiedBy>Miguel Romero</cp:lastModifiedBy>
  <cp:revision>1</cp:revision>
  <dcterms:created xsi:type="dcterms:W3CDTF">2022-11-06T00:09:04Z</dcterms:created>
  <dcterms:modified xsi:type="dcterms:W3CDTF">2022-11-06T14:47:21Z</dcterms:modified>
</cp:coreProperties>
</file>