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6" r:id="rId4"/>
    <p:sldId id="259" r:id="rId5"/>
    <p:sldId id="262" r:id="rId6"/>
    <p:sldId id="261" r:id="rId7"/>
    <p:sldId id="264" r:id="rId8"/>
    <p:sldId id="260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6"/>
  </p:normalViewPr>
  <p:slideViewPr>
    <p:cSldViewPr snapToGrid="0">
      <p:cViewPr varScale="1">
        <p:scale>
          <a:sx n="106" d="100"/>
          <a:sy n="106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72AAE-C7E5-4D4D-91A3-64F4C9E7D009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89474-6925-7E4C-B5B7-32551A168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6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89474-6925-7E4C-B5B7-32551A1689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9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t>10/18/22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/>
          <p:cNvPicPr>
            <a:picLocks noChangeAspect="1"/>
          </p:cNvPicPr>
          <p:nvPr/>
        </p:nvPicPr>
        <p:blipFill rotWithShape="1">
          <a:blip r:embed="rId2"/>
          <a:srcRect t="5734" b="9996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Topic: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Conversation Club</a:t>
            </a:r>
          </a:p>
          <a:p>
            <a:r>
              <a:rPr lang="en-US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Oct 18</a:t>
            </a:r>
            <a:r>
              <a:rPr lang="en-US" b="1" baseline="3000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2022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Orange Color Art Print featuring the photograph Xl Jet Airplane Landing At Sunset by Sharply d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4345780"/>
            <a:ext cx="3260831" cy="23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w Angle View Of Clouds In Sky"/>
          <p:cNvPicPr>
            <a:picLocks noChangeAspect="1"/>
          </p:cNvPicPr>
          <p:nvPr/>
        </p:nvPicPr>
        <p:blipFill rotWithShape="1">
          <a:blip r:embed="rId2"/>
          <a:srcRect t="5734" b="9996"/>
          <a:stretch>
            <a:fillRect/>
          </a:stretch>
        </p:blipFill>
        <p:spPr>
          <a:xfrm>
            <a:off x="-4763" y="11"/>
            <a:ext cx="1219200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63" y="2590764"/>
            <a:ext cx="6500465" cy="2276475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THANKYOU FOR LISTENTING </a:t>
            </a:r>
          </a:p>
        </p:txBody>
      </p:sp>
      <p:pic>
        <p:nvPicPr>
          <p:cNvPr id="13314" name="Picture 2" descr="National Lampoon's Christmas Vacation (198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7480057"/>
            <a:ext cx="31242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ational Lampoon's Christmas Vacation (198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2" y="2200275"/>
            <a:ext cx="4910138" cy="37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8180" y="3053868"/>
            <a:ext cx="3730839" cy="750263"/>
          </a:xfrm>
        </p:spPr>
        <p:txBody>
          <a:bodyPr anchor="b">
            <a:normAutofit/>
          </a:bodyPr>
          <a:lstStyle/>
          <a:p>
            <a:r>
              <a:rPr lang="en-US" sz="4000" dirty="0"/>
              <a:t>Topic: Travel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2184" y="723899"/>
            <a:ext cx="3137031" cy="1347779"/>
          </a:xfrm>
        </p:spPr>
        <p:txBody>
          <a:bodyPr anchor="t">
            <a:normAutofit fontScale="85000" lnSpcReduction="20000"/>
          </a:bodyPr>
          <a:lstStyle/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Conversation Club</a:t>
            </a:r>
          </a:p>
          <a:p>
            <a:pPr algn="ctr"/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Oct 18</a:t>
            </a:r>
            <a:r>
              <a:rPr lang="en-US" sz="2800" b="1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, 2022</a:t>
            </a:r>
          </a:p>
          <a:p>
            <a:endParaRPr lang="en-US" sz="1800" dirty="0"/>
          </a:p>
        </p:txBody>
      </p:sp>
      <p:pic>
        <p:nvPicPr>
          <p:cNvPr id="4" name="Picture 3" descr="Low Angle View Of Clouds In Sky"/>
          <p:cNvPicPr>
            <a:picLocks noChangeAspect="1"/>
          </p:cNvPicPr>
          <p:nvPr/>
        </p:nvPicPr>
        <p:blipFill rotWithShape="1">
          <a:blip r:embed="rId2"/>
          <a:srcRect l="13655" r="15090" b="-1"/>
          <a:stretch>
            <a:fillRect/>
          </a:stretch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45 Funny Travel Memes We Needed This Year | Far &amp; W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5" y="835801"/>
            <a:ext cx="4512185" cy="367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96" y="3843818"/>
            <a:ext cx="3357036" cy="281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w Angle View Of Clouds In Sky"/>
          <p:cNvPicPr>
            <a:picLocks noChangeAspect="1"/>
          </p:cNvPicPr>
          <p:nvPr/>
        </p:nvPicPr>
        <p:blipFill rotWithShape="1">
          <a:blip r:embed="rId2"/>
          <a:srcRect t="5734" b="9996"/>
          <a:stretch>
            <a:fillRect/>
          </a:stretch>
        </p:blipFill>
        <p:spPr>
          <a:xfrm>
            <a:off x="-48756" y="-65806"/>
            <a:ext cx="12192000" cy="6857989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384" y="1064214"/>
            <a:ext cx="6057591" cy="105258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r>
              <a:rPr lang="en-US" sz="2000" b="1" dirty="0"/>
              <a:t>Where do you stay when you travel?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Conversation Club</a:t>
            </a:r>
          </a:p>
          <a:p>
            <a:r>
              <a:rPr lang="en-US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Oct 18</a:t>
            </a:r>
            <a:r>
              <a:rPr lang="en-US" b="1" baseline="3000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b="1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2022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Orange Color Art Print featuring the photograph Xl Jet Airplane Landing At Sunset by Sharply d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7" y="4345780"/>
            <a:ext cx="3260831" cy="23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69644" y="87018"/>
            <a:ext cx="5619054" cy="180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" y="357188"/>
            <a:ext cx="380047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Travel polling Question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676710" y="2406834"/>
            <a:ext cx="6989097" cy="252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indent="-914400">
              <a:buAutoNum type="alphaUcPeriod"/>
            </a:pPr>
            <a:r>
              <a:rPr lang="en-US" sz="2400" dirty="0">
                <a:solidFill>
                  <a:srgbClr val="FFFFFF"/>
                </a:solidFill>
              </a:rPr>
              <a:t>Hotel</a:t>
            </a:r>
          </a:p>
          <a:p>
            <a:pPr marL="914400" indent="-914400">
              <a:buAutoNum type="alphaUcPeriod"/>
            </a:pPr>
            <a:r>
              <a:rPr lang="en-US" sz="2400" dirty="0">
                <a:solidFill>
                  <a:srgbClr val="FFFFFF"/>
                </a:solidFill>
              </a:rPr>
              <a:t>friend’s/relatives'</a:t>
            </a:r>
          </a:p>
          <a:p>
            <a:pPr marL="914400" indent="-914400">
              <a:buAutoNum type="alphaUcPeriod"/>
            </a:pPr>
            <a:r>
              <a:rPr lang="en-US" sz="2400" dirty="0">
                <a:solidFill>
                  <a:srgbClr val="FFFFFF"/>
                </a:solidFill>
              </a:rPr>
              <a:t>police station </a:t>
            </a:r>
          </a:p>
          <a:p>
            <a:pPr marL="914400" indent="-914400">
              <a:buAutoNum type="alphaUcPeriod"/>
            </a:pPr>
            <a:r>
              <a:rPr lang="en-US" sz="2400" dirty="0">
                <a:solidFill>
                  <a:srgbClr val="FFFFFF"/>
                </a:solidFill>
              </a:rPr>
              <a:t>Hostel</a:t>
            </a:r>
          </a:p>
          <a:p>
            <a:pPr marL="914400" indent="-914400">
              <a:buAutoNum type="alphaUcPeriod"/>
            </a:pPr>
            <a:r>
              <a:rPr lang="en-US" sz="2400" dirty="0">
                <a:solidFill>
                  <a:srgbClr val="FFFFFF"/>
                </a:solidFill>
              </a:rPr>
              <a:t>local </a:t>
            </a:r>
            <a:r>
              <a:rPr lang="en-US" sz="2400" dirty="0" err="1">
                <a:solidFill>
                  <a:srgbClr val="FFFFFF"/>
                </a:solidFill>
              </a:rPr>
              <a:t>zOO</a:t>
            </a:r>
            <a:endParaRPr lang="en-US" sz="2400" dirty="0">
              <a:solidFill>
                <a:srgbClr val="FFFFFF"/>
              </a:solidFill>
            </a:endParaRPr>
          </a:p>
          <a:p>
            <a:pPr marL="914400" indent="-914400">
              <a:buAutoNum type="alphaUcPeriod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w Angle View Of Clouds In Sky"/>
          <p:cNvPicPr>
            <a:picLocks noChangeAspect="1"/>
          </p:cNvPicPr>
          <p:nvPr/>
        </p:nvPicPr>
        <p:blipFill rotWithShape="1">
          <a:blip r:embed="rId2"/>
          <a:srcRect t="5734" b="9996"/>
          <a:stretch>
            <a:fillRect/>
          </a:stretch>
        </p:blipFill>
        <p:spPr>
          <a:xfrm>
            <a:off x="0" y="-1"/>
            <a:ext cx="12192000" cy="6857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473" y="304800"/>
            <a:ext cx="5619054" cy="103822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Topic: Travel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679" y="1647815"/>
            <a:ext cx="366610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dirty="0"/>
              <a:t>What places have you travelled to?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18085" y="1623991"/>
            <a:ext cx="366611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do you travel? 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0505" y="2667676"/>
            <a:ext cx="366611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Tell us about a funny travel story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0936" y="2782662"/>
            <a:ext cx="4109182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Where would you like to travel too next? And why?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00501" y="4315491"/>
            <a:ext cx="366611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has been the best food you have tasted in your travels?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2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9" name="Rectangle 820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22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4423" y="5300666"/>
            <a:ext cx="4762500" cy="73347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What Country do these statues come from?</a:t>
            </a:r>
          </a:p>
        </p:txBody>
      </p:sp>
      <p:pic>
        <p:nvPicPr>
          <p:cNvPr id="8198" name="Picture 6" descr="Easter Island statues: mystery behind their location revealed | Archaeology  | The Guardi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r="-2" b="13861"/>
          <a:stretch>
            <a:fillRect/>
          </a:stretch>
        </p:blipFill>
        <p:spPr bwMode="auto">
          <a:xfrm>
            <a:off x="800100" y="727189"/>
            <a:ext cx="5295900" cy="30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7" name="Straight Connector 820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0100" y="4144434"/>
            <a:ext cx="105918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Easter Island statues: mystery behind their location revealed | Archaeology 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23" y="8807451"/>
            <a:ext cx="31242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World Map Puzzle Naming the Countries and Their Geographical - Etsy 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7" y="727189"/>
            <a:ext cx="4986337" cy="30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847726" y="4448495"/>
            <a:ext cx="4762500" cy="962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Travel-Trivia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22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4296095"/>
            <a:ext cx="10782299" cy="9620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Travel Trivia</a:t>
            </a:r>
          </a:p>
        </p:txBody>
      </p:sp>
      <p:pic>
        <p:nvPicPr>
          <p:cNvPr id="6150" name="Picture 6" descr="Machu Picchu: Wonder of the Wor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8" r="2" b="2"/>
          <a:stretch>
            <a:fillRect/>
          </a:stretch>
        </p:blipFill>
        <p:spPr bwMode="auto">
          <a:xfrm>
            <a:off x="6096000" y="727189"/>
            <a:ext cx="5295900" cy="30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9" name="Straight Connector 615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0100" y="4144434"/>
            <a:ext cx="105918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World Map Puzzle Naming the Countries and Their Geographical - Etsy 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727189"/>
            <a:ext cx="4986337" cy="30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1000124" y="5396099"/>
            <a:ext cx="10782299" cy="661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Point to the Country where this is from? And what is the name of the place? Who built it them?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122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3835" y="435610"/>
            <a:ext cx="3625215" cy="962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Travel Trivia</a:t>
            </a:r>
          </a:p>
        </p:txBody>
      </p:sp>
      <p:cxnSp>
        <p:nvCxnSpPr>
          <p:cNvPr id="6159" name="Straight Connector 615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800100" y="4144434"/>
            <a:ext cx="105918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60322" y="282991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i="0" u="none" strike="noStrike" dirty="0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Which is the friendliest city in the world?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Paris City Guide: 23 Places Every Architect Must Visit | ArchDa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84" y="4410169"/>
            <a:ext cx="2885116" cy="218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Moscow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0" y="216948"/>
            <a:ext cx="2885116" cy="22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ew York Pictures and Fa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0" y="4445965"/>
            <a:ext cx="3244207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Things to Do in Vancouver on Canada Day 2022 - Inside Vancouver BlogInside  Vancouver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84" y="298265"/>
            <a:ext cx="2730816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6203" y="3353545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i="0" u="none" strike="noStrike" dirty="0">
                <a:solidFill>
                  <a:schemeClr val="bg1"/>
                </a:solidFill>
                <a:effectLst/>
                <a:latin typeface="Roboto" panose="020F0502020204030204" pitchFamily="34" charset="0"/>
              </a:rPr>
              <a:t>Why do you think its the friendliest city in the world?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67" y="122032"/>
            <a:ext cx="10691265" cy="763793"/>
          </a:xfrm>
        </p:spPr>
        <p:txBody>
          <a:bodyPr/>
          <a:lstStyle/>
          <a:p>
            <a:pPr algn="ctr"/>
            <a:r>
              <a:rPr lang="en-US" dirty="0"/>
              <a:t>GROUP Game: Get Across Canada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2800349" y="842962"/>
            <a:ext cx="6715125" cy="685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Plan A trip to Canada! Each Group has $300, PLUS THE LOCAL ITEMS BELOW- No Hitchhiking Allowed</a:t>
            </a:r>
          </a:p>
          <a:p>
            <a:pPr algn="ctr"/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57300" y="1700213"/>
            <a:ext cx="10184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86225" y="1700213"/>
            <a:ext cx="0" cy="430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96250" y="1700213"/>
            <a:ext cx="0" cy="430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/>
          <p:nvPr/>
        </p:nvSpPr>
        <p:spPr>
          <a:xfrm>
            <a:off x="942975" y="1807372"/>
            <a:ext cx="3000373" cy="471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GROUP a 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4290740" y="1842499"/>
            <a:ext cx="3000373" cy="471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GROUP b 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8300764" y="1807372"/>
            <a:ext cx="3000373" cy="471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GROUP c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45359" y="2514602"/>
            <a:ext cx="1056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7300" y="271462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Violin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0869" y="2759041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Chainsaw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89432" y="2759041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Maple Syrup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7299" y="314432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8866" y="3127891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Canada Goose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89431" y="314432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Moose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0459" y="3589378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Snowshoes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3973" y="3589378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Hiking Boots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89430" y="3539607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Hockey Stick</a:t>
            </a:r>
          </a:p>
        </p:txBody>
      </p:sp>
      <p:sp>
        <p:nvSpPr>
          <p:cNvPr id="28" name="Title 1"/>
          <p:cNvSpPr txBox="1"/>
          <p:nvPr/>
        </p:nvSpPr>
        <p:spPr>
          <a:xfrm>
            <a:off x="1400178" y="6195472"/>
            <a:ext cx="9129710" cy="685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each GROUP WILL CREATE A STORY OF HOW THEY WILL GET ACROSS Canada &amp; share WITH THE CLASS: 10 MINS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67" y="122032"/>
            <a:ext cx="10691265" cy="763793"/>
          </a:xfrm>
        </p:spPr>
        <p:txBody>
          <a:bodyPr/>
          <a:lstStyle/>
          <a:p>
            <a:pPr algn="ctr"/>
            <a:r>
              <a:rPr lang="en-US" dirty="0"/>
              <a:t>GROUP Game: Get Across Canada 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2800349" y="842962"/>
            <a:ext cx="6715125" cy="685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Plan A trip Across Canada! No Hitchhiking Allowed</a:t>
            </a:r>
          </a:p>
          <a:p>
            <a:pPr algn="ctr"/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257300" y="1700213"/>
            <a:ext cx="10184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86225" y="1700213"/>
            <a:ext cx="0" cy="4300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/>
          <p:nvPr/>
        </p:nvSpPr>
        <p:spPr>
          <a:xfrm>
            <a:off x="942975" y="1807372"/>
            <a:ext cx="3000373" cy="4714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GROUP a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45359" y="2514602"/>
            <a:ext cx="10560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7300" y="271462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Violin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7299" y="314432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0459" y="3589378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Snowshoes</a:t>
            </a:r>
          </a:p>
        </p:txBody>
      </p:sp>
      <p:sp>
        <p:nvSpPr>
          <p:cNvPr id="28" name="Title 1"/>
          <p:cNvSpPr txBox="1"/>
          <p:nvPr/>
        </p:nvSpPr>
        <p:spPr>
          <a:xfrm>
            <a:off x="1400178" y="6195472"/>
            <a:ext cx="9129710" cy="68533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each GROUP WILL CREATE A STORY OF HOW THEY WILL GET ACROSS Canada &amp; share WITH THE CLASS: 10 MINS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9499BA-B7A8-EA79-DA25-BC31900274B5}"/>
              </a:ext>
            </a:extLst>
          </p:cNvPr>
          <p:cNvSpPr txBox="1"/>
          <p:nvPr/>
        </p:nvSpPr>
        <p:spPr>
          <a:xfrm>
            <a:off x="4387045" y="1925419"/>
            <a:ext cx="207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Title: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8483A0-8BF8-7FA8-F60E-F82A730BE1C4}"/>
              </a:ext>
            </a:extLst>
          </p:cNvPr>
          <p:cNvSpPr txBox="1"/>
          <p:nvPr/>
        </p:nvSpPr>
        <p:spPr>
          <a:xfrm>
            <a:off x="4298547" y="2594500"/>
            <a:ext cx="371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1: Our group was able to get across Canada because our </a:t>
            </a:r>
            <a:r>
              <a:rPr lang="en-US" b="1" dirty="0"/>
              <a:t>Beaver</a:t>
            </a:r>
            <a:r>
              <a:rPr lang="en-US" dirty="0"/>
              <a:t> played the </a:t>
            </a:r>
            <a:r>
              <a:rPr lang="en-US" b="1" dirty="0"/>
              <a:t>Violin</a:t>
            </a:r>
            <a:r>
              <a:rPr lang="en-US" dirty="0"/>
              <a:t> and juggled </a:t>
            </a:r>
            <a:r>
              <a:rPr lang="en-US" b="1" dirty="0"/>
              <a:t>Snowshoes</a:t>
            </a:r>
            <a:r>
              <a:rPr lang="en-US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D5C215-4847-F1BD-B608-8762148841CC}"/>
              </a:ext>
            </a:extLst>
          </p:cNvPr>
          <p:cNvSpPr txBox="1"/>
          <p:nvPr/>
        </p:nvSpPr>
        <p:spPr>
          <a:xfrm>
            <a:off x="4298547" y="3911817"/>
            <a:ext cx="371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2: Our group was able to get across Canada because we played our </a:t>
            </a:r>
            <a:r>
              <a:rPr lang="en-US" b="1" dirty="0"/>
              <a:t>Violin</a:t>
            </a:r>
            <a:r>
              <a:rPr lang="en-US" dirty="0"/>
              <a:t> while our </a:t>
            </a:r>
            <a:r>
              <a:rPr lang="en-US" b="1" dirty="0"/>
              <a:t>Beaver</a:t>
            </a:r>
            <a:r>
              <a:rPr lang="en-US" dirty="0"/>
              <a:t> sang and juggled </a:t>
            </a:r>
            <a:r>
              <a:rPr lang="en-US" b="1" dirty="0"/>
              <a:t>Snowshoes</a:t>
            </a:r>
            <a:r>
              <a:rPr lang="en-US" dirty="0"/>
              <a:t>. </a:t>
            </a:r>
          </a:p>
        </p:txBody>
      </p:sp>
      <p:pic>
        <p:nvPicPr>
          <p:cNvPr id="1026" name="Picture 2" descr="Mr. Beaver (@TheHeBeaver) / Twitter">
            <a:extLst>
              <a:ext uri="{FF2B5EF4-FFF2-40B4-BE49-F238E27FC236}">
                <a16:creationId xmlns:a16="http://schemas.microsoft.com/office/drawing/2014/main" id="{7909089B-A784-54DA-EB8C-BE35DFCF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39" y="4039363"/>
            <a:ext cx="1455724" cy="18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olin | Definition, Structure, History, &amp; Facts | Britannica">
            <a:extLst>
              <a:ext uri="{FF2B5EF4-FFF2-40B4-BE49-F238E27FC236}">
                <a16:creationId xmlns:a16="http://schemas.microsoft.com/office/drawing/2014/main" id="{A2682BC5-CE1B-CAAC-4DA6-3B54F4954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41" y="2440691"/>
            <a:ext cx="1816100" cy="17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V SNOWSHOES Huron Synthetic">
            <a:extLst>
              <a:ext uri="{FF2B5EF4-FFF2-40B4-BE49-F238E27FC236}">
                <a16:creationId xmlns:a16="http://schemas.microsoft.com/office/drawing/2014/main" id="{DC92C2DA-CF83-1EB2-38A8-64B82A65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17" y="3289945"/>
            <a:ext cx="1254924" cy="25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3954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307</Words>
  <Application>Microsoft Macintosh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Calisto MT</vt:lpstr>
      <vt:lpstr>Cavolini</vt:lpstr>
      <vt:lpstr>Roboto</vt:lpstr>
      <vt:lpstr>Univers Condensed</vt:lpstr>
      <vt:lpstr>ChronicleVTI</vt:lpstr>
      <vt:lpstr>Topic: Travel</vt:lpstr>
      <vt:lpstr>Topic: Travel</vt:lpstr>
      <vt:lpstr>Where do you stay when you travel?</vt:lpstr>
      <vt:lpstr>Topic: Travel</vt:lpstr>
      <vt:lpstr>What Country do these statues come from?</vt:lpstr>
      <vt:lpstr>Travel Trivia</vt:lpstr>
      <vt:lpstr>Travel Trivia</vt:lpstr>
      <vt:lpstr>GROUP Game: Get Across Canada </vt:lpstr>
      <vt:lpstr>GROUP Game: Get Across Canada </vt:lpstr>
      <vt:lpstr>THANKYOU FOR LISTENTING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Travel</dc:title>
  <dc:creator>Miguel Romero</dc:creator>
  <cp:lastModifiedBy>Miguel Romero</cp:lastModifiedBy>
  <cp:revision>7</cp:revision>
  <dcterms:created xsi:type="dcterms:W3CDTF">2022-10-19T00:33:42Z</dcterms:created>
  <dcterms:modified xsi:type="dcterms:W3CDTF">2022-10-19T15:00:26Z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1033-4.5.1.7704</vt:lpwstr>
  </property>
</Properties>
</file>